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2.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3.xml" ContentType="application/vnd.openxmlformats-officedocument.presentationml.notesSlide+xml"/>
  <Override PartName="/ppt/tags/tag2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handoutMasterIdLst>
    <p:handoutMasterId r:id="rId14"/>
  </p:handoutMasterIdLst>
  <p:sldIdLst>
    <p:sldId id="492" r:id="rId5"/>
    <p:sldId id="387" r:id="rId6"/>
    <p:sldId id="493" r:id="rId7"/>
    <p:sldId id="498" r:id="rId8"/>
    <p:sldId id="495" r:id="rId9"/>
    <p:sldId id="496" r:id="rId10"/>
    <p:sldId id="497" r:id="rId11"/>
    <p:sldId id="465" r:id="rId12"/>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 Lymburner" initials="J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494A"/>
    <a:srgbClr val="7FD3EE"/>
    <a:srgbClr val="FF9E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1" autoAdjust="0"/>
    <p:restoredTop sz="71446" autoAdjust="0"/>
  </p:normalViewPr>
  <p:slideViewPr>
    <p:cSldViewPr snapToGrid="0">
      <p:cViewPr varScale="1">
        <p:scale>
          <a:sx n="108" d="100"/>
          <a:sy n="108" d="100"/>
        </p:scale>
        <p:origin x="1626" y="132"/>
      </p:cViewPr>
      <p:guideLst>
        <p:guide orient="horz" pos="1620"/>
        <p:guide pos="2880"/>
      </p:guideLst>
    </p:cSldViewPr>
  </p:slideViewPr>
  <p:notesTextViewPr>
    <p:cViewPr>
      <p:scale>
        <a:sx n="1" d="1"/>
        <a:sy n="1" d="1"/>
      </p:scale>
      <p:origin x="0" y="0"/>
    </p:cViewPr>
  </p:notesTextViewPr>
  <p:notesViewPr>
    <p:cSldViewPr snapToGrid="0">
      <p:cViewPr varScale="1">
        <p:scale>
          <a:sx n="49" d="100"/>
          <a:sy n="49" d="100"/>
        </p:scale>
        <p:origin x="2704"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5"/>
          </a:xfrm>
          <a:prstGeom prst="rect">
            <a:avLst/>
          </a:prstGeom>
        </p:spPr>
        <p:txBody>
          <a:bodyPr vert="horz" lIns="93168" tIns="46584" rIns="93168" bIns="46584"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6435"/>
          </a:xfrm>
          <a:prstGeom prst="rect">
            <a:avLst/>
          </a:prstGeom>
        </p:spPr>
        <p:txBody>
          <a:bodyPr vert="horz" lIns="93168" tIns="46584" rIns="93168" bIns="46584" rtlCol="0"/>
          <a:lstStyle>
            <a:lvl1pPr algn="r">
              <a:defRPr sz="1200"/>
            </a:lvl1pPr>
          </a:lstStyle>
          <a:p>
            <a:fld id="{D2F4B9CE-62CC-F547-9AD5-EB53C434497A}" type="datetimeFigureOut">
              <a:rPr lang="en-US" smtClean="0"/>
              <a:t>2/5/2021</a:t>
            </a:fld>
            <a:endParaRPr lang="fr-CA" dirty="0"/>
          </a:p>
        </p:txBody>
      </p:sp>
      <p:sp>
        <p:nvSpPr>
          <p:cNvPr id="4" name="Footer Placeholder 3"/>
          <p:cNvSpPr>
            <a:spLocks noGrp="1"/>
          </p:cNvSpPr>
          <p:nvPr>
            <p:ph type="ftr" sz="quarter" idx="2"/>
          </p:nvPr>
        </p:nvSpPr>
        <p:spPr>
          <a:xfrm>
            <a:off x="1" y="8829968"/>
            <a:ext cx="3037840" cy="466434"/>
          </a:xfrm>
          <a:prstGeom prst="rect">
            <a:avLst/>
          </a:prstGeom>
        </p:spPr>
        <p:txBody>
          <a:bodyPr vert="horz" lIns="93168" tIns="46584" rIns="93168" bIns="465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8"/>
            <a:ext cx="3037840" cy="466434"/>
          </a:xfrm>
          <a:prstGeom prst="rect">
            <a:avLst/>
          </a:prstGeom>
        </p:spPr>
        <p:txBody>
          <a:bodyPr vert="horz" lIns="93168" tIns="46584" rIns="93168" bIns="46584" rtlCol="0" anchor="b"/>
          <a:lstStyle>
            <a:lvl1pPr algn="r">
              <a:defRPr sz="1200"/>
            </a:lvl1pPr>
          </a:lstStyle>
          <a:p>
            <a:fld id="{1DCAF94C-0CD6-A04B-A7B9-0FDE6FC27D8A}" type="slidenum">
              <a:rPr lang="en-US" smtClean="0"/>
              <a:t>‹#›</a:t>
            </a:fld>
            <a:endParaRPr lang="fr-CA" dirty="0"/>
          </a:p>
        </p:txBody>
      </p:sp>
    </p:spTree>
    <p:extLst>
      <p:ext uri="{BB962C8B-B14F-4D97-AF65-F5344CB8AC3E}">
        <p14:creationId xmlns:p14="http://schemas.microsoft.com/office/powerpoint/2010/main" val="1164228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5"/>
          </a:xfrm>
          <a:prstGeom prst="rect">
            <a:avLst/>
          </a:prstGeom>
        </p:spPr>
        <p:txBody>
          <a:bodyPr vert="horz" lIns="93168" tIns="46584" rIns="93168" bIns="46584"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168" tIns="46584" rIns="93168" bIns="46584" rtlCol="0"/>
          <a:lstStyle>
            <a:lvl1pPr algn="r">
              <a:defRPr sz="1200"/>
            </a:lvl1pPr>
          </a:lstStyle>
          <a:p>
            <a:fld id="{AF263810-B2A2-D846-9C5B-11656963E028}" type="datetimeFigureOut">
              <a:rPr lang="en-US" smtClean="0"/>
              <a:t>2/5/2021</a:t>
            </a:fld>
            <a:endParaRPr lang="fr-CA" dirty="0"/>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68" tIns="46584" rIns="93168" bIns="46584"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68" tIns="46584" rIns="93168" bIns="46584"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1" y="8829968"/>
            <a:ext cx="3037840" cy="466434"/>
          </a:xfrm>
          <a:prstGeom prst="rect">
            <a:avLst/>
          </a:prstGeom>
        </p:spPr>
        <p:txBody>
          <a:bodyPr vert="horz" lIns="93168" tIns="46584" rIns="93168"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68" tIns="46584" rIns="93168" bIns="46584" rtlCol="0" anchor="b"/>
          <a:lstStyle>
            <a:lvl1pPr algn="r">
              <a:defRPr sz="1200"/>
            </a:lvl1pPr>
          </a:lstStyle>
          <a:p>
            <a:fld id="{74619A0A-6271-5F4E-8152-D6E2F1375DBA}" type="slidenum">
              <a:rPr lang="en-US" smtClean="0"/>
              <a:t>‹#›</a:t>
            </a:fld>
            <a:endParaRPr lang="fr-CA" dirty="0"/>
          </a:p>
        </p:txBody>
      </p:sp>
    </p:spTree>
    <p:extLst>
      <p:ext uri="{BB962C8B-B14F-4D97-AF65-F5344CB8AC3E}">
        <p14:creationId xmlns:p14="http://schemas.microsoft.com/office/powerpoint/2010/main" val="1420393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a:t>Présenté</a:t>
            </a:r>
            <a:r>
              <a:rPr lang="en-CA" dirty="0"/>
              <a:t> par </a:t>
            </a:r>
            <a:r>
              <a:rPr lang="en-CA" dirty="0" err="1"/>
              <a:t>l’ACTA</a:t>
            </a:r>
            <a:r>
              <a:rPr lang="en-CA" dirty="0"/>
              <a:t> | </a:t>
            </a:r>
            <a:r>
              <a:rPr lang="en-CA" dirty="0" err="1"/>
              <a:t>Insérer</a:t>
            </a:r>
            <a:r>
              <a:rPr lang="en-CA" dirty="0"/>
              <a:t> la date </a:t>
            </a:r>
            <a:r>
              <a:rPr lang="en-CA" dirty="0" err="1"/>
              <a:t>ici</a:t>
            </a:r>
            <a:endParaRPr lang="en-CA" dirty="0"/>
          </a:p>
        </p:txBody>
      </p:sp>
      <p:sp>
        <p:nvSpPr>
          <p:cNvPr id="4" name="Slide Number Placeholder 3"/>
          <p:cNvSpPr>
            <a:spLocks noGrp="1"/>
          </p:cNvSpPr>
          <p:nvPr>
            <p:ph type="sldNum" sz="quarter" idx="5"/>
          </p:nvPr>
        </p:nvSpPr>
        <p:spPr/>
        <p:txBody>
          <a:bodyPr/>
          <a:lstStyle/>
          <a:p>
            <a:fld id="{74619A0A-6271-5F4E-8152-D6E2F1375DBA}" type="slidenum">
              <a:rPr lang="en-US" smtClean="0"/>
              <a:t>1</a:t>
            </a:fld>
            <a:endParaRPr lang="fr-CA" dirty="0"/>
          </a:p>
        </p:txBody>
      </p:sp>
    </p:spTree>
    <p:extLst>
      <p:ext uri="{BB962C8B-B14F-4D97-AF65-F5344CB8AC3E}">
        <p14:creationId xmlns:p14="http://schemas.microsoft.com/office/powerpoint/2010/main" val="579953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4619A0A-6271-5F4E-8152-D6E2F1375DBA}" type="slidenum">
              <a:rPr lang="en-US" smtClean="0"/>
              <a:t>6</a:t>
            </a:fld>
            <a:endParaRPr lang="fr-CA" dirty="0"/>
          </a:p>
        </p:txBody>
      </p:sp>
    </p:spTree>
    <p:extLst>
      <p:ext uri="{BB962C8B-B14F-4D97-AF65-F5344CB8AC3E}">
        <p14:creationId xmlns:p14="http://schemas.microsoft.com/office/powerpoint/2010/main" val="411285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4619A0A-6271-5F4E-8152-D6E2F1375DBA}" type="slidenum">
              <a:rPr lang="en-US" smtClean="0"/>
              <a:t>7</a:t>
            </a:fld>
            <a:endParaRPr lang="fr-CA" dirty="0"/>
          </a:p>
        </p:txBody>
      </p:sp>
    </p:spTree>
    <p:extLst>
      <p:ext uri="{BB962C8B-B14F-4D97-AF65-F5344CB8AC3E}">
        <p14:creationId xmlns:p14="http://schemas.microsoft.com/office/powerpoint/2010/main" val="30208522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 Plain">
    <p:bg>
      <p:bgPr>
        <a:solidFill>
          <a:srgbClr val="FFFFFF"/>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CFBCF3-8650-C84B-8336-87CF1D4593AD}"/>
              </a:ext>
            </a:extLst>
          </p:cNvPr>
          <p:cNvSpPr/>
          <p:nvPr userDrawn="1"/>
        </p:nvSpPr>
        <p:spPr>
          <a:xfrm>
            <a:off x="102141" y="97277"/>
            <a:ext cx="8939719" cy="4915808"/>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4"/>
              </a:solidFill>
            </a:endParaRPr>
          </a:p>
        </p:txBody>
      </p:sp>
      <p:sp>
        <p:nvSpPr>
          <p:cNvPr id="11" name="Content Placeholder 4">
            <a:extLst>
              <a:ext uri="{FF2B5EF4-FFF2-40B4-BE49-F238E27FC236}">
                <a16:creationId xmlns:a16="http://schemas.microsoft.com/office/drawing/2014/main" id="{0E3B04A4-06E8-CF40-A56B-CD56443AAA63}"/>
              </a:ext>
            </a:extLst>
          </p:cNvPr>
          <p:cNvSpPr>
            <a:spLocks noGrp="1"/>
          </p:cNvSpPr>
          <p:nvPr>
            <p:ph sz="quarter" idx="10" hasCustomPrompt="1"/>
          </p:nvPr>
        </p:nvSpPr>
        <p:spPr>
          <a:xfrm>
            <a:off x="742950" y="2721328"/>
            <a:ext cx="7667625" cy="371828"/>
          </a:xfrm>
        </p:spPr>
        <p:txBody>
          <a:bodyPr/>
          <a:lstStyle>
            <a:lvl1pPr marL="0" indent="0" algn="ctr">
              <a:buNone/>
              <a:defRPr sz="1800" i="1">
                <a:solidFill>
                  <a:schemeClr val="tx1"/>
                </a:solidFill>
              </a:defRPr>
            </a:lvl1pPr>
            <a:lvl2pPr marL="457200" indent="0">
              <a:buNone/>
              <a:defRPr/>
            </a:lvl2pPr>
          </a:lstStyle>
          <a:p>
            <a:pPr lvl="0"/>
            <a:r>
              <a:rPr lang="en-US"/>
              <a:t>Presented by ACTA  |  Insert Date Here</a:t>
            </a:r>
          </a:p>
        </p:txBody>
      </p:sp>
      <p:sp>
        <p:nvSpPr>
          <p:cNvPr id="12" name="Title 1">
            <a:extLst>
              <a:ext uri="{FF2B5EF4-FFF2-40B4-BE49-F238E27FC236}">
                <a16:creationId xmlns:a16="http://schemas.microsoft.com/office/drawing/2014/main" id="{B9EAD26A-BA5F-8349-9FD2-7D9965AF0153}"/>
              </a:ext>
            </a:extLst>
          </p:cNvPr>
          <p:cNvSpPr>
            <a:spLocks noGrp="1"/>
          </p:cNvSpPr>
          <p:nvPr>
            <p:ph type="ctrTitle"/>
          </p:nvPr>
        </p:nvSpPr>
        <p:spPr>
          <a:xfrm>
            <a:off x="479778" y="1100743"/>
            <a:ext cx="8184444" cy="874723"/>
          </a:xfrm>
        </p:spPr>
        <p:txBody>
          <a:bodyPr anchor="b">
            <a:noAutofit/>
          </a:bodyPr>
          <a:lstStyle>
            <a:lvl1pPr algn="ctr">
              <a:defRPr sz="4500">
                <a:solidFill>
                  <a:schemeClr val="tx1"/>
                </a:solidFill>
              </a:defRPr>
            </a:lvl1pPr>
          </a:lstStyle>
          <a:p>
            <a:r>
              <a:rPr lang="en-CA"/>
              <a:t>Click to edit Master title style</a:t>
            </a:r>
            <a:endParaRPr lang="en-US"/>
          </a:p>
        </p:txBody>
      </p:sp>
      <p:sp>
        <p:nvSpPr>
          <p:cNvPr id="13" name="Subtitle 2">
            <a:extLst>
              <a:ext uri="{FF2B5EF4-FFF2-40B4-BE49-F238E27FC236}">
                <a16:creationId xmlns:a16="http://schemas.microsoft.com/office/drawing/2014/main" id="{CAB178AC-EACA-1F48-8D2E-FD1FCE6552AC}"/>
              </a:ext>
            </a:extLst>
          </p:cNvPr>
          <p:cNvSpPr>
            <a:spLocks noGrp="1"/>
          </p:cNvSpPr>
          <p:nvPr>
            <p:ph type="subTitle" idx="1"/>
          </p:nvPr>
        </p:nvSpPr>
        <p:spPr>
          <a:xfrm>
            <a:off x="479778" y="1939292"/>
            <a:ext cx="8184444" cy="532970"/>
          </a:xfrm>
        </p:spPr>
        <p:txBody>
          <a:bodyPr anchor="t">
            <a:noAutofit/>
          </a:bodyPr>
          <a:lstStyle>
            <a:lvl1pPr marL="0" indent="0" algn="ctr">
              <a:buNone/>
              <a:defRPr sz="3200" b="1">
                <a:solidFill>
                  <a:schemeClr val="tx1"/>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pic>
        <p:nvPicPr>
          <p:cNvPr id="18" name="Picture 17">
            <a:extLst>
              <a:ext uri="{FF2B5EF4-FFF2-40B4-BE49-F238E27FC236}">
                <a16:creationId xmlns:a16="http://schemas.microsoft.com/office/drawing/2014/main" id="{CD6FD48C-A406-144F-AFDA-C69D8D68820B}"/>
              </a:ext>
            </a:extLst>
          </p:cNvPr>
          <p:cNvPicPr>
            <a:picLocks noChangeAspect="1"/>
          </p:cNvPicPr>
          <p:nvPr userDrawn="1"/>
        </p:nvPicPr>
        <p:blipFill>
          <a:blip r:embed="rId2"/>
          <a:stretch>
            <a:fillRect/>
          </a:stretch>
        </p:blipFill>
        <p:spPr>
          <a:xfrm>
            <a:off x="3417711" y="3477690"/>
            <a:ext cx="2308578" cy="1219699"/>
          </a:xfrm>
          <a:prstGeom prst="rect">
            <a:avLst/>
          </a:prstGeom>
        </p:spPr>
      </p:pic>
    </p:spTree>
    <p:extLst>
      <p:ext uri="{BB962C8B-B14F-4D97-AF65-F5344CB8AC3E}">
        <p14:creationId xmlns:p14="http://schemas.microsoft.com/office/powerpoint/2010/main" val="332884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egular - Content Before Bulle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B6A76CF-9A11-6645-A2EE-95DF53663922}"/>
              </a:ext>
            </a:extLst>
          </p:cNvPr>
          <p:cNvSpPr/>
          <p:nvPr userDrawn="1"/>
        </p:nvSpPr>
        <p:spPr>
          <a:xfrm>
            <a:off x="102141" y="97277"/>
            <a:ext cx="8939719" cy="4465392"/>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4"/>
              </a:solidFill>
            </a:endParaRPr>
          </a:p>
        </p:txBody>
      </p:sp>
      <p:sp>
        <p:nvSpPr>
          <p:cNvPr id="12" name="Slide Number Placeholder 5"/>
          <p:cNvSpPr>
            <a:spLocks noGrp="1"/>
          </p:cNvSpPr>
          <p:nvPr>
            <p:ph type="sldNum" sz="quarter" idx="4"/>
          </p:nvPr>
        </p:nvSpPr>
        <p:spPr>
          <a:xfrm>
            <a:off x="345234" y="4685072"/>
            <a:ext cx="494521" cy="273844"/>
          </a:xfrm>
          <a:prstGeom prst="rect">
            <a:avLst/>
          </a:prstGeom>
        </p:spPr>
        <p:txBody>
          <a:bodyPr vert="horz" lIns="91440" tIns="45720" rIns="91440" bIns="45720" rtlCol="0" anchor="ctr"/>
          <a:lstStyle>
            <a:lvl1pPr algn="l">
              <a:defRPr sz="1000" b="1">
                <a:solidFill>
                  <a:schemeClr val="bg1"/>
                </a:solidFill>
              </a:defRPr>
            </a:lvl1pPr>
          </a:lstStyle>
          <a:p>
            <a:fld id="{2CD4AE40-5042-6643-9308-B4BE4B64C1E0}" type="slidenum">
              <a:rPr lang="en-US" smtClean="0"/>
              <a:pPr/>
              <a:t>‹#›</a:t>
            </a:fld>
            <a:endParaRPr lang="en-US" dirty="0"/>
          </a:p>
        </p:txBody>
      </p:sp>
      <p:sp>
        <p:nvSpPr>
          <p:cNvPr id="5" name="Title Placeholder 1">
            <a:extLst>
              <a:ext uri="{FF2B5EF4-FFF2-40B4-BE49-F238E27FC236}">
                <a16:creationId xmlns:a16="http://schemas.microsoft.com/office/drawing/2014/main" id="{245A5C7D-2435-664A-9604-8CA77E26EC3D}"/>
              </a:ext>
            </a:extLst>
          </p:cNvPr>
          <p:cNvSpPr>
            <a:spLocks noGrp="1"/>
          </p:cNvSpPr>
          <p:nvPr>
            <p:ph type="title" hasCustomPrompt="1"/>
          </p:nvPr>
        </p:nvSpPr>
        <p:spPr>
          <a:xfrm>
            <a:off x="345233" y="311285"/>
            <a:ext cx="8472195" cy="590925"/>
          </a:xfrm>
          <a:prstGeom prst="rect">
            <a:avLst/>
          </a:prstGeom>
        </p:spPr>
        <p:txBody>
          <a:bodyPr vert="horz" lIns="91440" tIns="45720" rIns="91440" bIns="45720" rtlCol="0" anchor="ctr">
            <a:normAutofit/>
          </a:bodyPr>
          <a:lstStyle/>
          <a:p>
            <a:r>
              <a:rPr lang="en-CA"/>
              <a:t>Insert Slide Title</a:t>
            </a:r>
            <a:endParaRPr lang="en-US"/>
          </a:p>
        </p:txBody>
      </p:sp>
      <p:sp>
        <p:nvSpPr>
          <p:cNvPr id="3" name="Content Placeholder 2">
            <a:extLst>
              <a:ext uri="{FF2B5EF4-FFF2-40B4-BE49-F238E27FC236}">
                <a16:creationId xmlns:a16="http://schemas.microsoft.com/office/drawing/2014/main" id="{529AFD92-DFAD-954F-BD43-0321C1D7A831}"/>
              </a:ext>
            </a:extLst>
          </p:cNvPr>
          <p:cNvSpPr>
            <a:spLocks noGrp="1"/>
          </p:cNvSpPr>
          <p:nvPr>
            <p:ph sz="quarter" idx="10"/>
          </p:nvPr>
        </p:nvSpPr>
        <p:spPr>
          <a:xfrm>
            <a:off x="344488" y="1035050"/>
            <a:ext cx="8472487" cy="3294063"/>
          </a:xfrm>
        </p:spPr>
        <p:txBody>
          <a:bodyPr/>
          <a:lstStyle>
            <a:lvl1pPr marL="0" indent="0">
              <a:spcBef>
                <a:spcPts val="300"/>
              </a:spcBef>
              <a:spcAft>
                <a:spcPts val="300"/>
              </a:spcAft>
              <a:buFont typeface="Arial" panose="020B0604020202020204" pitchFamily="34" charset="0"/>
              <a:buNone/>
              <a:tabLst/>
              <a:defRPr sz="2500" b="1"/>
            </a:lvl1pPr>
            <a:lvl2pPr marL="360363" indent="-314325">
              <a:spcBef>
                <a:spcPts val="300"/>
              </a:spcBef>
              <a:spcAft>
                <a:spcPts val="300"/>
              </a:spcAft>
              <a:tabLst/>
              <a:defRPr sz="2000"/>
            </a:lvl2pPr>
            <a:lvl3pPr marL="666750" indent="-306388">
              <a:spcBef>
                <a:spcPts val="300"/>
              </a:spcBef>
              <a:spcAft>
                <a:spcPts val="300"/>
              </a:spcAft>
              <a:tabLst/>
              <a:defRPr sz="1600"/>
            </a:lvl3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693753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Regular - Content Before Bulle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B6A76CF-9A11-6645-A2EE-95DF53663922}"/>
              </a:ext>
            </a:extLst>
          </p:cNvPr>
          <p:cNvSpPr/>
          <p:nvPr userDrawn="1"/>
        </p:nvSpPr>
        <p:spPr>
          <a:xfrm>
            <a:off x="102141" y="97277"/>
            <a:ext cx="8939719" cy="4465392"/>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4"/>
              </a:solidFill>
            </a:endParaRPr>
          </a:p>
        </p:txBody>
      </p:sp>
      <p:sp>
        <p:nvSpPr>
          <p:cNvPr id="12" name="Slide Number Placeholder 5"/>
          <p:cNvSpPr>
            <a:spLocks noGrp="1"/>
          </p:cNvSpPr>
          <p:nvPr>
            <p:ph type="sldNum" sz="quarter" idx="4"/>
          </p:nvPr>
        </p:nvSpPr>
        <p:spPr>
          <a:xfrm>
            <a:off x="345234" y="4685072"/>
            <a:ext cx="494521" cy="273844"/>
          </a:xfrm>
          <a:prstGeom prst="rect">
            <a:avLst/>
          </a:prstGeom>
        </p:spPr>
        <p:txBody>
          <a:bodyPr vert="horz" lIns="91440" tIns="45720" rIns="91440" bIns="45720" rtlCol="0" anchor="ctr"/>
          <a:lstStyle>
            <a:lvl1pPr algn="l">
              <a:defRPr sz="1000" b="1">
                <a:solidFill>
                  <a:schemeClr val="bg1"/>
                </a:solidFill>
              </a:defRPr>
            </a:lvl1pPr>
          </a:lstStyle>
          <a:p>
            <a:fld id="{2CD4AE40-5042-6643-9308-B4BE4B64C1E0}" type="slidenum">
              <a:rPr lang="en-US" smtClean="0"/>
              <a:pPr/>
              <a:t>‹#›</a:t>
            </a:fld>
            <a:endParaRPr lang="en-US" dirty="0"/>
          </a:p>
        </p:txBody>
      </p:sp>
      <p:sp>
        <p:nvSpPr>
          <p:cNvPr id="5" name="Title Placeholder 1">
            <a:extLst>
              <a:ext uri="{FF2B5EF4-FFF2-40B4-BE49-F238E27FC236}">
                <a16:creationId xmlns:a16="http://schemas.microsoft.com/office/drawing/2014/main" id="{245A5C7D-2435-664A-9604-8CA77E26EC3D}"/>
              </a:ext>
            </a:extLst>
          </p:cNvPr>
          <p:cNvSpPr>
            <a:spLocks noGrp="1"/>
          </p:cNvSpPr>
          <p:nvPr>
            <p:ph type="title" hasCustomPrompt="1"/>
          </p:nvPr>
        </p:nvSpPr>
        <p:spPr>
          <a:xfrm>
            <a:off x="345234" y="311285"/>
            <a:ext cx="4178642" cy="590925"/>
          </a:xfrm>
          <a:prstGeom prst="rect">
            <a:avLst/>
          </a:prstGeom>
        </p:spPr>
        <p:txBody>
          <a:bodyPr vert="horz" lIns="91440" tIns="45720" rIns="91440" bIns="45720" rtlCol="0" anchor="ctr">
            <a:normAutofit/>
          </a:bodyPr>
          <a:lstStyle/>
          <a:p>
            <a:r>
              <a:rPr lang="en-CA"/>
              <a:t>Insert Slide Title</a:t>
            </a:r>
            <a:endParaRPr lang="en-US"/>
          </a:p>
        </p:txBody>
      </p:sp>
      <p:sp>
        <p:nvSpPr>
          <p:cNvPr id="3" name="Content Placeholder 2">
            <a:extLst>
              <a:ext uri="{FF2B5EF4-FFF2-40B4-BE49-F238E27FC236}">
                <a16:creationId xmlns:a16="http://schemas.microsoft.com/office/drawing/2014/main" id="{529AFD92-DFAD-954F-BD43-0321C1D7A831}"/>
              </a:ext>
            </a:extLst>
          </p:cNvPr>
          <p:cNvSpPr>
            <a:spLocks noGrp="1"/>
          </p:cNvSpPr>
          <p:nvPr>
            <p:ph sz="quarter" idx="10"/>
          </p:nvPr>
        </p:nvSpPr>
        <p:spPr>
          <a:xfrm>
            <a:off x="344489" y="1035050"/>
            <a:ext cx="4179386" cy="3294063"/>
          </a:xfrm>
        </p:spPr>
        <p:txBody>
          <a:bodyPr/>
          <a:lstStyle>
            <a:lvl1pPr marL="0" indent="0">
              <a:spcBef>
                <a:spcPts val="300"/>
              </a:spcBef>
              <a:spcAft>
                <a:spcPts val="300"/>
              </a:spcAft>
              <a:buFont typeface="Arial" panose="020B0604020202020204" pitchFamily="34" charset="0"/>
              <a:buNone/>
              <a:tabLst/>
              <a:defRPr sz="2500" b="1"/>
            </a:lvl1pPr>
            <a:lvl2pPr marL="360363" indent="-314325">
              <a:spcBef>
                <a:spcPts val="300"/>
              </a:spcBef>
              <a:spcAft>
                <a:spcPts val="300"/>
              </a:spcAft>
              <a:tabLst/>
              <a:defRPr sz="2000"/>
            </a:lvl2pPr>
            <a:lvl3pPr marL="666750" indent="-306388">
              <a:spcBef>
                <a:spcPts val="300"/>
              </a:spcBef>
              <a:spcAft>
                <a:spcPts val="300"/>
              </a:spcAft>
              <a:tabLst/>
              <a:defRPr sz="1600"/>
            </a:lvl3pPr>
          </a:lstStyle>
          <a:p>
            <a:pPr lvl="0"/>
            <a:r>
              <a:rPr lang="en-US"/>
              <a:t>Edit Master text styles</a:t>
            </a:r>
          </a:p>
          <a:p>
            <a:pPr lvl="1"/>
            <a:r>
              <a:rPr lang="en-US"/>
              <a:t>Second level</a:t>
            </a:r>
          </a:p>
          <a:p>
            <a:pPr lvl="2"/>
            <a:r>
              <a:rPr lang="en-US"/>
              <a:t>Third level</a:t>
            </a:r>
          </a:p>
        </p:txBody>
      </p:sp>
      <p:sp>
        <p:nvSpPr>
          <p:cNvPr id="4" name="Picture Placeholder 3">
            <a:extLst>
              <a:ext uri="{FF2B5EF4-FFF2-40B4-BE49-F238E27FC236}">
                <a16:creationId xmlns:a16="http://schemas.microsoft.com/office/drawing/2014/main" id="{DF06A19F-B80C-8642-B3FC-329345593917}"/>
              </a:ext>
            </a:extLst>
          </p:cNvPr>
          <p:cNvSpPr>
            <a:spLocks noGrp="1"/>
          </p:cNvSpPr>
          <p:nvPr>
            <p:ph type="pic" sz="quarter" idx="11" hasCustomPrompt="1"/>
          </p:nvPr>
        </p:nvSpPr>
        <p:spPr>
          <a:xfrm>
            <a:off x="4668838" y="311285"/>
            <a:ext cx="4246562" cy="4017828"/>
          </a:xfrm>
        </p:spPr>
        <p:txBody>
          <a:bodyPr anchor="ctr"/>
          <a:lstStyle>
            <a:lvl1pPr marL="0" indent="0" algn="ctr">
              <a:buNone/>
              <a:defRPr/>
            </a:lvl1pPr>
          </a:lstStyle>
          <a:p>
            <a:r>
              <a:rPr lang="en-US" dirty="0"/>
              <a:t>Insert picture</a:t>
            </a:r>
          </a:p>
        </p:txBody>
      </p:sp>
      <p:sp>
        <p:nvSpPr>
          <p:cNvPr id="7" name="Footer Placeholder 4"/>
          <p:cNvSpPr txBox="1">
            <a:spLocks/>
          </p:cNvSpPr>
          <p:nvPr userDrawn="1"/>
        </p:nvSpPr>
        <p:spPr bwMode="auto">
          <a:xfrm>
            <a:off x="344488" y="4695509"/>
            <a:ext cx="2895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57200"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1pPr>
            <a:lvl2pPr marL="742950" indent="-285750" algn="l" defTabSz="457200"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2pPr>
            <a:lvl3pPr marL="1143000" indent="-228600" algn="l" defTabSz="457200"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3pPr>
            <a:lvl4pPr marL="1600200" indent="-228600" algn="l" defTabSz="457200"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4pPr>
            <a:lvl5pPr marL="2057400" indent="-228600" algn="l" defTabSz="457200"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Arial" pitchFamily="34" charset="0"/>
                <a:ea typeface="ＭＳ Ｐゴシック"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Arial" pitchFamily="34" charset="0"/>
                <a:ea typeface="ＭＳ Ｐゴシック"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Arial" pitchFamily="34" charset="0"/>
                <a:ea typeface="ＭＳ Ｐゴシック"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Arial" pitchFamily="34" charset="0"/>
                <a:ea typeface="ＭＳ Ｐゴシック" charset="-128"/>
                <a:cs typeface="+mn-cs"/>
              </a:defRPr>
            </a:lvl9pPr>
          </a:lstStyle>
          <a:p>
            <a:pPr eaLnBrk="1" hangingPunct="1"/>
            <a:r>
              <a:rPr lang="fr-CA" sz="1200" dirty="0">
                <a:solidFill>
                  <a:schemeClr val="bg1"/>
                </a:solidFill>
              </a:rPr>
              <a:t>© RH à la carte</a:t>
            </a:r>
          </a:p>
        </p:txBody>
      </p:sp>
    </p:spTree>
    <p:extLst>
      <p:ext uri="{BB962C8B-B14F-4D97-AF65-F5344CB8AC3E}">
        <p14:creationId xmlns:p14="http://schemas.microsoft.com/office/powerpoint/2010/main" val="2361482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Brande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B6A76CF-9A11-6645-A2EE-95DF53663922}"/>
              </a:ext>
            </a:extLst>
          </p:cNvPr>
          <p:cNvSpPr/>
          <p:nvPr userDrawn="1"/>
        </p:nvSpPr>
        <p:spPr>
          <a:xfrm>
            <a:off x="102141" y="97277"/>
            <a:ext cx="8939719" cy="4465392"/>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4"/>
              </a:solidFill>
            </a:endParaRPr>
          </a:p>
        </p:txBody>
      </p:sp>
      <p:sp>
        <p:nvSpPr>
          <p:cNvPr id="12" name="Slide Number Placeholder 5"/>
          <p:cNvSpPr>
            <a:spLocks noGrp="1"/>
          </p:cNvSpPr>
          <p:nvPr>
            <p:ph type="sldNum" sz="quarter" idx="4"/>
          </p:nvPr>
        </p:nvSpPr>
        <p:spPr>
          <a:xfrm>
            <a:off x="345234" y="4685072"/>
            <a:ext cx="494521" cy="273844"/>
          </a:xfrm>
          <a:prstGeom prst="rect">
            <a:avLst/>
          </a:prstGeom>
        </p:spPr>
        <p:txBody>
          <a:bodyPr vert="horz" lIns="91440" tIns="45720" rIns="91440" bIns="45720" rtlCol="0" anchor="ctr"/>
          <a:lstStyle>
            <a:lvl1pPr algn="l">
              <a:defRPr sz="1000" b="1">
                <a:solidFill>
                  <a:schemeClr val="bg1"/>
                </a:solidFill>
              </a:defRPr>
            </a:lvl1pPr>
          </a:lstStyle>
          <a:p>
            <a:fld id="{2CD4AE40-5042-6643-9308-B4BE4B64C1E0}" type="slidenum">
              <a:rPr lang="en-US" smtClean="0"/>
              <a:pPr/>
              <a:t>‹#›</a:t>
            </a:fld>
            <a:endParaRPr lang="en-US" dirty="0"/>
          </a:p>
        </p:txBody>
      </p:sp>
      <p:sp>
        <p:nvSpPr>
          <p:cNvPr id="5" name="Title Placeholder 1">
            <a:extLst>
              <a:ext uri="{FF2B5EF4-FFF2-40B4-BE49-F238E27FC236}">
                <a16:creationId xmlns:a16="http://schemas.microsoft.com/office/drawing/2014/main" id="{245A5C7D-2435-664A-9604-8CA77E26EC3D}"/>
              </a:ext>
            </a:extLst>
          </p:cNvPr>
          <p:cNvSpPr>
            <a:spLocks noGrp="1"/>
          </p:cNvSpPr>
          <p:nvPr>
            <p:ph type="title" hasCustomPrompt="1"/>
          </p:nvPr>
        </p:nvSpPr>
        <p:spPr>
          <a:xfrm>
            <a:off x="2519265" y="311285"/>
            <a:ext cx="6298163" cy="590925"/>
          </a:xfrm>
          <a:prstGeom prst="rect">
            <a:avLst/>
          </a:prstGeom>
        </p:spPr>
        <p:txBody>
          <a:bodyPr vert="horz" lIns="91440" tIns="45720" rIns="91440" bIns="45720" rtlCol="0" anchor="ctr">
            <a:normAutofit/>
          </a:bodyPr>
          <a:lstStyle/>
          <a:p>
            <a:r>
              <a:rPr lang="en-CA"/>
              <a:t>Insert Slide Title</a:t>
            </a:r>
            <a:endParaRPr lang="en-US"/>
          </a:p>
        </p:txBody>
      </p:sp>
      <p:sp>
        <p:nvSpPr>
          <p:cNvPr id="3" name="Content Placeholder 2">
            <a:extLst>
              <a:ext uri="{FF2B5EF4-FFF2-40B4-BE49-F238E27FC236}">
                <a16:creationId xmlns:a16="http://schemas.microsoft.com/office/drawing/2014/main" id="{529AFD92-DFAD-954F-BD43-0321C1D7A831}"/>
              </a:ext>
            </a:extLst>
          </p:cNvPr>
          <p:cNvSpPr>
            <a:spLocks noGrp="1"/>
          </p:cNvSpPr>
          <p:nvPr>
            <p:ph sz="quarter" idx="10"/>
          </p:nvPr>
        </p:nvSpPr>
        <p:spPr>
          <a:xfrm>
            <a:off x="344488" y="1133988"/>
            <a:ext cx="8472487" cy="3195125"/>
          </a:xfrm>
        </p:spPr>
        <p:txBody>
          <a:bodyPr/>
          <a:lstStyle>
            <a:lvl1pPr marL="314325" indent="-387350">
              <a:spcBef>
                <a:spcPts val="300"/>
              </a:spcBef>
              <a:spcAft>
                <a:spcPts val="300"/>
              </a:spcAft>
              <a:buFont typeface="Arial" panose="020B0604020202020204" pitchFamily="34" charset="0"/>
              <a:buChar char="•"/>
              <a:tabLst/>
              <a:defRPr sz="2500" b="0"/>
            </a:lvl1pPr>
            <a:lvl2pPr>
              <a:spcBef>
                <a:spcPts val="300"/>
              </a:spcBef>
              <a:spcAft>
                <a:spcPts val="300"/>
              </a:spcAft>
              <a:defRPr sz="2000"/>
            </a:lvl2pPr>
            <a:lvl3pPr>
              <a:spcBef>
                <a:spcPts val="300"/>
              </a:spcBef>
              <a:spcAft>
                <a:spcPts val="300"/>
              </a:spcAft>
              <a:defRPr sz="1600"/>
            </a:lvl3pPr>
          </a:lstStyle>
          <a:p>
            <a:pPr lvl="0"/>
            <a:r>
              <a:rPr lang="en-US"/>
              <a:t>Edit Master text styles</a:t>
            </a:r>
          </a:p>
          <a:p>
            <a:pPr lvl="1"/>
            <a:r>
              <a:rPr lang="en-US"/>
              <a:t>Second level</a:t>
            </a:r>
          </a:p>
          <a:p>
            <a:pPr lvl="2"/>
            <a:r>
              <a:rPr lang="en-US"/>
              <a:t>Third level</a:t>
            </a:r>
          </a:p>
        </p:txBody>
      </p:sp>
      <p:sp>
        <p:nvSpPr>
          <p:cNvPr id="6" name="Pentagon 5">
            <a:extLst>
              <a:ext uri="{FF2B5EF4-FFF2-40B4-BE49-F238E27FC236}">
                <a16:creationId xmlns:a16="http://schemas.microsoft.com/office/drawing/2014/main" id="{5AD112E6-D486-354A-AF0E-98648646B8EA}"/>
              </a:ext>
            </a:extLst>
          </p:cNvPr>
          <p:cNvSpPr/>
          <p:nvPr userDrawn="1"/>
        </p:nvSpPr>
        <p:spPr>
          <a:xfrm>
            <a:off x="0" y="277335"/>
            <a:ext cx="2281867" cy="661307"/>
          </a:xfrm>
          <a:prstGeom prst="homePlat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latin typeface="Century Gothic" charset="0"/>
              <a:ea typeface="Century Gothic" charset="0"/>
              <a:cs typeface="Century Gothic" charset="0"/>
            </a:endParaRPr>
          </a:p>
        </p:txBody>
      </p:sp>
      <p:sp>
        <p:nvSpPr>
          <p:cNvPr id="4" name="Content Placeholder 3">
            <a:extLst>
              <a:ext uri="{FF2B5EF4-FFF2-40B4-BE49-F238E27FC236}">
                <a16:creationId xmlns:a16="http://schemas.microsoft.com/office/drawing/2014/main" id="{6D84A821-03D8-7D4D-826D-47B16CD18332}"/>
              </a:ext>
            </a:extLst>
          </p:cNvPr>
          <p:cNvSpPr>
            <a:spLocks noGrp="1"/>
          </p:cNvSpPr>
          <p:nvPr>
            <p:ph sz="quarter" idx="11" hasCustomPrompt="1"/>
          </p:nvPr>
        </p:nvSpPr>
        <p:spPr>
          <a:xfrm>
            <a:off x="158944" y="447481"/>
            <a:ext cx="1744663" cy="355600"/>
          </a:xfrm>
        </p:spPr>
        <p:txBody>
          <a:bodyPr anchor="ctr">
            <a:noAutofit/>
          </a:bodyPr>
          <a:lstStyle>
            <a:lvl1pPr marL="0" indent="0" algn="ctr">
              <a:buNone/>
              <a:defRPr sz="1800" b="1">
                <a:solidFill>
                  <a:schemeClr val="bg1"/>
                </a:solidFill>
                <a:latin typeface="Century Gothic" panose="020B0502020202020204" pitchFamily="34" charset="0"/>
              </a:defRPr>
            </a:lvl1pPr>
          </a:lstStyle>
          <a:p>
            <a:pPr lvl="0"/>
            <a:r>
              <a:rPr lang="en-US"/>
              <a:t>Insert Title</a:t>
            </a:r>
          </a:p>
        </p:txBody>
      </p:sp>
    </p:spTree>
    <p:extLst>
      <p:ext uri="{BB962C8B-B14F-4D97-AF65-F5344CB8AC3E}">
        <p14:creationId xmlns:p14="http://schemas.microsoft.com/office/powerpoint/2010/main" val="42241224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Branded Dark">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B6A76CF-9A11-6645-A2EE-95DF53663922}"/>
              </a:ext>
            </a:extLst>
          </p:cNvPr>
          <p:cNvSpPr/>
          <p:nvPr userDrawn="1"/>
        </p:nvSpPr>
        <p:spPr>
          <a:xfrm>
            <a:off x="102141" y="97277"/>
            <a:ext cx="8939719" cy="4465392"/>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4"/>
              </a:solidFill>
            </a:endParaRPr>
          </a:p>
        </p:txBody>
      </p:sp>
      <p:sp>
        <p:nvSpPr>
          <p:cNvPr id="12" name="Slide Number Placeholder 5"/>
          <p:cNvSpPr>
            <a:spLocks noGrp="1"/>
          </p:cNvSpPr>
          <p:nvPr>
            <p:ph type="sldNum" sz="quarter" idx="4"/>
          </p:nvPr>
        </p:nvSpPr>
        <p:spPr>
          <a:xfrm>
            <a:off x="345234" y="4685072"/>
            <a:ext cx="494521" cy="273844"/>
          </a:xfrm>
          <a:prstGeom prst="rect">
            <a:avLst/>
          </a:prstGeom>
        </p:spPr>
        <p:txBody>
          <a:bodyPr vert="horz" lIns="91440" tIns="45720" rIns="91440" bIns="45720" rtlCol="0" anchor="ctr"/>
          <a:lstStyle>
            <a:lvl1pPr algn="l">
              <a:defRPr sz="1000" b="1">
                <a:solidFill>
                  <a:schemeClr val="bg1"/>
                </a:solidFill>
              </a:defRPr>
            </a:lvl1pPr>
          </a:lstStyle>
          <a:p>
            <a:fld id="{2CD4AE40-5042-6643-9308-B4BE4B64C1E0}" type="slidenum">
              <a:rPr lang="en-US" smtClean="0"/>
              <a:pPr/>
              <a:t>‹#›</a:t>
            </a:fld>
            <a:endParaRPr lang="en-US" dirty="0"/>
          </a:p>
        </p:txBody>
      </p:sp>
      <p:sp>
        <p:nvSpPr>
          <p:cNvPr id="5" name="Title Placeholder 1">
            <a:extLst>
              <a:ext uri="{FF2B5EF4-FFF2-40B4-BE49-F238E27FC236}">
                <a16:creationId xmlns:a16="http://schemas.microsoft.com/office/drawing/2014/main" id="{245A5C7D-2435-664A-9604-8CA77E26EC3D}"/>
              </a:ext>
            </a:extLst>
          </p:cNvPr>
          <p:cNvSpPr>
            <a:spLocks noGrp="1"/>
          </p:cNvSpPr>
          <p:nvPr>
            <p:ph type="title" hasCustomPrompt="1"/>
          </p:nvPr>
        </p:nvSpPr>
        <p:spPr>
          <a:xfrm>
            <a:off x="2519265" y="311285"/>
            <a:ext cx="6298163" cy="590925"/>
          </a:xfrm>
          <a:prstGeom prst="rect">
            <a:avLst/>
          </a:prstGeom>
        </p:spPr>
        <p:txBody>
          <a:bodyPr vert="horz" lIns="91440" tIns="45720" rIns="91440" bIns="45720" rtlCol="0" anchor="ctr">
            <a:normAutofit/>
          </a:bodyPr>
          <a:lstStyle/>
          <a:p>
            <a:r>
              <a:rPr lang="en-CA"/>
              <a:t>Insert Slide Title</a:t>
            </a:r>
            <a:endParaRPr lang="en-US"/>
          </a:p>
        </p:txBody>
      </p:sp>
      <p:sp>
        <p:nvSpPr>
          <p:cNvPr id="3" name="Content Placeholder 2">
            <a:extLst>
              <a:ext uri="{FF2B5EF4-FFF2-40B4-BE49-F238E27FC236}">
                <a16:creationId xmlns:a16="http://schemas.microsoft.com/office/drawing/2014/main" id="{529AFD92-DFAD-954F-BD43-0321C1D7A831}"/>
              </a:ext>
            </a:extLst>
          </p:cNvPr>
          <p:cNvSpPr>
            <a:spLocks noGrp="1"/>
          </p:cNvSpPr>
          <p:nvPr>
            <p:ph sz="quarter" idx="10"/>
          </p:nvPr>
        </p:nvSpPr>
        <p:spPr>
          <a:xfrm>
            <a:off x="344488" y="1133988"/>
            <a:ext cx="8472487" cy="3195125"/>
          </a:xfrm>
        </p:spPr>
        <p:txBody>
          <a:bodyPr/>
          <a:lstStyle>
            <a:lvl1pPr marL="314325" indent="-387350">
              <a:spcBef>
                <a:spcPts val="300"/>
              </a:spcBef>
              <a:spcAft>
                <a:spcPts val="300"/>
              </a:spcAft>
              <a:buFont typeface="Arial" panose="020B0604020202020204" pitchFamily="34" charset="0"/>
              <a:buChar char="•"/>
              <a:tabLst/>
              <a:defRPr sz="2500" b="0"/>
            </a:lvl1pPr>
            <a:lvl2pPr>
              <a:spcBef>
                <a:spcPts val="300"/>
              </a:spcBef>
              <a:spcAft>
                <a:spcPts val="300"/>
              </a:spcAft>
              <a:defRPr sz="2000"/>
            </a:lvl2pPr>
            <a:lvl3pPr>
              <a:spcBef>
                <a:spcPts val="300"/>
              </a:spcBef>
              <a:spcAft>
                <a:spcPts val="300"/>
              </a:spcAft>
              <a:defRPr sz="1600"/>
            </a:lvl3pPr>
          </a:lstStyle>
          <a:p>
            <a:pPr lvl="0"/>
            <a:r>
              <a:rPr lang="en-US"/>
              <a:t>Edit Master text styles</a:t>
            </a:r>
          </a:p>
          <a:p>
            <a:pPr lvl="1"/>
            <a:r>
              <a:rPr lang="en-US"/>
              <a:t>Second level</a:t>
            </a:r>
          </a:p>
          <a:p>
            <a:pPr lvl="2"/>
            <a:r>
              <a:rPr lang="en-US"/>
              <a:t>Third level</a:t>
            </a:r>
          </a:p>
        </p:txBody>
      </p:sp>
      <p:sp>
        <p:nvSpPr>
          <p:cNvPr id="6" name="Pentagon 5">
            <a:extLst>
              <a:ext uri="{FF2B5EF4-FFF2-40B4-BE49-F238E27FC236}">
                <a16:creationId xmlns:a16="http://schemas.microsoft.com/office/drawing/2014/main" id="{5AD112E6-D486-354A-AF0E-98648646B8EA}"/>
              </a:ext>
            </a:extLst>
          </p:cNvPr>
          <p:cNvSpPr/>
          <p:nvPr userDrawn="1"/>
        </p:nvSpPr>
        <p:spPr>
          <a:xfrm>
            <a:off x="0" y="277335"/>
            <a:ext cx="2281867" cy="661307"/>
          </a:xfrm>
          <a:prstGeom prst="homePlate">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latin typeface="Century Gothic" charset="0"/>
              <a:ea typeface="Century Gothic" charset="0"/>
              <a:cs typeface="Century Gothic" charset="0"/>
            </a:endParaRPr>
          </a:p>
        </p:txBody>
      </p:sp>
      <p:sp>
        <p:nvSpPr>
          <p:cNvPr id="4" name="Content Placeholder 3">
            <a:extLst>
              <a:ext uri="{FF2B5EF4-FFF2-40B4-BE49-F238E27FC236}">
                <a16:creationId xmlns:a16="http://schemas.microsoft.com/office/drawing/2014/main" id="{6D84A821-03D8-7D4D-826D-47B16CD18332}"/>
              </a:ext>
            </a:extLst>
          </p:cNvPr>
          <p:cNvSpPr>
            <a:spLocks noGrp="1"/>
          </p:cNvSpPr>
          <p:nvPr>
            <p:ph sz="quarter" idx="11" hasCustomPrompt="1"/>
          </p:nvPr>
        </p:nvSpPr>
        <p:spPr>
          <a:xfrm>
            <a:off x="158944" y="447481"/>
            <a:ext cx="1744663" cy="355600"/>
          </a:xfrm>
        </p:spPr>
        <p:txBody>
          <a:bodyPr anchor="ctr">
            <a:noAutofit/>
          </a:bodyPr>
          <a:lstStyle>
            <a:lvl1pPr marL="0" indent="0" algn="ctr">
              <a:buNone/>
              <a:defRPr sz="1800" b="1">
                <a:solidFill>
                  <a:schemeClr val="bg1"/>
                </a:solidFill>
                <a:latin typeface="Century Gothic" panose="020B0502020202020204" pitchFamily="34" charset="0"/>
              </a:defRPr>
            </a:lvl1pPr>
          </a:lstStyle>
          <a:p>
            <a:pPr lvl="0"/>
            <a:r>
              <a:rPr lang="en-US"/>
              <a:t>Insert Title</a:t>
            </a:r>
          </a:p>
        </p:txBody>
      </p:sp>
    </p:spTree>
    <p:extLst>
      <p:ext uri="{BB962C8B-B14F-4D97-AF65-F5344CB8AC3E}">
        <p14:creationId xmlns:p14="http://schemas.microsoft.com/office/powerpoint/2010/main" val="1298629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New Topic - Blue">
    <p:spTree>
      <p:nvGrpSpPr>
        <p:cNvPr id="1" name=""/>
        <p:cNvGrpSpPr/>
        <p:nvPr/>
      </p:nvGrpSpPr>
      <p:grpSpPr>
        <a:xfrm>
          <a:off x="0" y="0"/>
          <a:ext cx="0" cy="0"/>
          <a:chOff x="0" y="0"/>
          <a:chExt cx="0" cy="0"/>
        </a:xfrm>
      </p:grpSpPr>
      <p:sp>
        <p:nvSpPr>
          <p:cNvPr id="3" name="Rectangle 2"/>
          <p:cNvSpPr/>
          <p:nvPr userDrawn="1"/>
        </p:nvSpPr>
        <p:spPr>
          <a:xfrm>
            <a:off x="102141" y="97277"/>
            <a:ext cx="8939719" cy="491580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4"/>
              </a:solidFill>
            </a:endParaRPr>
          </a:p>
        </p:txBody>
      </p:sp>
      <p:sp>
        <p:nvSpPr>
          <p:cNvPr id="5" name="Title Placeholder 1"/>
          <p:cNvSpPr>
            <a:spLocks noGrp="1"/>
          </p:cNvSpPr>
          <p:nvPr>
            <p:ph type="title"/>
          </p:nvPr>
        </p:nvSpPr>
        <p:spPr>
          <a:xfrm>
            <a:off x="457200" y="1682364"/>
            <a:ext cx="8229600" cy="1778772"/>
          </a:xfrm>
          <a:prstGeom prst="rect">
            <a:avLst/>
          </a:prstGeom>
        </p:spPr>
        <p:txBody>
          <a:bodyPr vert="horz" lIns="91440" tIns="45720" rIns="91440" bIns="45720" rtlCol="0" anchor="ctr">
            <a:normAutofit/>
          </a:bodyPr>
          <a:lstStyle>
            <a:lvl1pPr algn="ctr">
              <a:defRPr sz="4800">
                <a:solidFill>
                  <a:srgbClr val="FFFFFF"/>
                </a:solidFill>
              </a:defRPr>
            </a:lvl1pPr>
          </a:lstStyle>
          <a:p>
            <a:r>
              <a:rPr lang="en-CA"/>
              <a:t>Click to edit Master title style</a:t>
            </a:r>
            <a:endParaRPr lang="en-US"/>
          </a:p>
        </p:txBody>
      </p:sp>
    </p:spTree>
    <p:extLst>
      <p:ext uri="{BB962C8B-B14F-4D97-AF65-F5344CB8AC3E}">
        <p14:creationId xmlns:p14="http://schemas.microsoft.com/office/powerpoint/2010/main" val="3556032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New Topic (Dark)">
    <p:spTree>
      <p:nvGrpSpPr>
        <p:cNvPr id="1" name=""/>
        <p:cNvGrpSpPr/>
        <p:nvPr/>
      </p:nvGrpSpPr>
      <p:grpSpPr>
        <a:xfrm>
          <a:off x="0" y="0"/>
          <a:ext cx="0" cy="0"/>
          <a:chOff x="0" y="0"/>
          <a:chExt cx="0" cy="0"/>
        </a:xfrm>
      </p:grpSpPr>
      <p:sp>
        <p:nvSpPr>
          <p:cNvPr id="3" name="Rectangle 2"/>
          <p:cNvSpPr/>
          <p:nvPr userDrawn="1"/>
        </p:nvSpPr>
        <p:spPr>
          <a:xfrm>
            <a:off x="102141" y="97277"/>
            <a:ext cx="8939719" cy="4915808"/>
          </a:xfrm>
          <a:prstGeom prst="rect">
            <a:avLst/>
          </a:prstGeom>
          <a:solidFill>
            <a:srgbClr val="7FD3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4"/>
              </a:solidFill>
            </a:endParaRPr>
          </a:p>
        </p:txBody>
      </p:sp>
      <p:sp>
        <p:nvSpPr>
          <p:cNvPr id="5" name="Title Placeholder 1"/>
          <p:cNvSpPr>
            <a:spLocks noGrp="1"/>
          </p:cNvSpPr>
          <p:nvPr>
            <p:ph type="title"/>
          </p:nvPr>
        </p:nvSpPr>
        <p:spPr>
          <a:xfrm>
            <a:off x="457200" y="1682364"/>
            <a:ext cx="8229600" cy="1778772"/>
          </a:xfrm>
          <a:prstGeom prst="rect">
            <a:avLst/>
          </a:prstGeom>
        </p:spPr>
        <p:txBody>
          <a:bodyPr vert="horz" lIns="91440" tIns="45720" rIns="91440" bIns="45720" rtlCol="0" anchor="ctr">
            <a:normAutofit/>
          </a:bodyPr>
          <a:lstStyle>
            <a:lvl1pPr algn="ctr">
              <a:defRPr sz="4800">
                <a:solidFill>
                  <a:srgbClr val="FFFFFF"/>
                </a:solidFill>
              </a:defRPr>
            </a:lvl1pPr>
          </a:lstStyle>
          <a:p>
            <a:r>
              <a:rPr lang="en-CA"/>
              <a:t>Click to edit Master title style</a:t>
            </a:r>
            <a:endParaRPr lang="en-US"/>
          </a:p>
        </p:txBody>
      </p:sp>
    </p:spTree>
    <p:extLst>
      <p:ext uri="{BB962C8B-B14F-4D97-AF65-F5344CB8AC3E}">
        <p14:creationId xmlns:p14="http://schemas.microsoft.com/office/powerpoint/2010/main" val="1958023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solidFill>
          <a:srgbClr val="FFFFFF"/>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667594A6-A270-6347-9A6A-A6145380818B}"/>
              </a:ext>
            </a:extLst>
          </p:cNvPr>
          <p:cNvSpPr/>
          <p:nvPr userDrawn="1"/>
        </p:nvSpPr>
        <p:spPr>
          <a:xfrm>
            <a:off x="102141" y="113846"/>
            <a:ext cx="8939719" cy="4915808"/>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4"/>
              </a:solidFill>
            </a:endParaRPr>
          </a:p>
        </p:txBody>
      </p:sp>
      <p:sp>
        <p:nvSpPr>
          <p:cNvPr id="9" name="Rectangle 8"/>
          <p:cNvSpPr/>
          <p:nvPr userDrawn="1"/>
        </p:nvSpPr>
        <p:spPr>
          <a:xfrm>
            <a:off x="102141" y="1003501"/>
            <a:ext cx="8939719" cy="228600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ACB98244-BBC4-814D-8F55-F007CD5B642D}"/>
              </a:ext>
            </a:extLst>
          </p:cNvPr>
          <p:cNvSpPr txBox="1"/>
          <p:nvPr userDrawn="1"/>
        </p:nvSpPr>
        <p:spPr>
          <a:xfrm>
            <a:off x="1110343" y="1278292"/>
            <a:ext cx="6923314" cy="1138773"/>
          </a:xfrm>
          <a:prstGeom prst="rect">
            <a:avLst/>
          </a:prstGeom>
          <a:noFill/>
        </p:spPr>
        <p:txBody>
          <a:bodyPr wrap="square" rtlCol="0">
            <a:spAutoFit/>
          </a:bodyPr>
          <a:lstStyle/>
          <a:p>
            <a:pPr algn="ctr"/>
            <a:r>
              <a:rPr lang="fr-CA" sz="6800" b="1" dirty="0">
                <a:solidFill>
                  <a:schemeClr val="bg1"/>
                </a:solidFill>
              </a:rPr>
              <a:t>MERCI</a:t>
            </a:r>
          </a:p>
        </p:txBody>
      </p:sp>
      <p:sp>
        <p:nvSpPr>
          <p:cNvPr id="10" name="TextBox 9">
            <a:extLst>
              <a:ext uri="{FF2B5EF4-FFF2-40B4-BE49-F238E27FC236}">
                <a16:creationId xmlns:a16="http://schemas.microsoft.com/office/drawing/2014/main" id="{C577568D-8B7B-954A-A61E-DCF66E89A14D}"/>
              </a:ext>
            </a:extLst>
          </p:cNvPr>
          <p:cNvSpPr txBox="1"/>
          <p:nvPr userDrawn="1"/>
        </p:nvSpPr>
        <p:spPr>
          <a:xfrm>
            <a:off x="1110343" y="2307356"/>
            <a:ext cx="6923314" cy="600164"/>
          </a:xfrm>
          <a:prstGeom prst="rect">
            <a:avLst/>
          </a:prstGeom>
          <a:noFill/>
        </p:spPr>
        <p:txBody>
          <a:bodyPr wrap="square" rtlCol="0">
            <a:spAutoFit/>
          </a:bodyPr>
          <a:lstStyle/>
          <a:p>
            <a:pPr algn="ctr"/>
            <a:r>
              <a:rPr lang="fr-CA" sz="3300" b="0" dirty="0">
                <a:solidFill>
                  <a:schemeClr val="bg1"/>
                </a:solidFill>
                <a:latin typeface="Arial" panose="020B0604020202020204" pitchFamily="34" charset="0"/>
              </a:rPr>
              <a:t>C’EST LE TEMPS DES QUESTIONS!</a:t>
            </a:r>
          </a:p>
        </p:txBody>
      </p:sp>
      <p:pic>
        <p:nvPicPr>
          <p:cNvPr id="7" name="Picture 6">
            <a:extLst>
              <a:ext uri="{FF2B5EF4-FFF2-40B4-BE49-F238E27FC236}">
                <a16:creationId xmlns:a16="http://schemas.microsoft.com/office/drawing/2014/main" id="{53F2C005-C525-214E-A548-1298EDE90382}"/>
              </a:ext>
            </a:extLst>
          </p:cNvPr>
          <p:cNvPicPr>
            <a:picLocks noChangeAspect="1"/>
          </p:cNvPicPr>
          <p:nvPr userDrawn="1"/>
        </p:nvPicPr>
        <p:blipFill>
          <a:blip r:embed="rId2"/>
          <a:stretch>
            <a:fillRect/>
          </a:stretch>
        </p:blipFill>
        <p:spPr>
          <a:xfrm>
            <a:off x="3243074" y="3457462"/>
            <a:ext cx="2657851" cy="1404231"/>
          </a:xfrm>
          <a:prstGeom prst="rect">
            <a:avLst/>
          </a:prstGeom>
        </p:spPr>
      </p:pic>
    </p:spTree>
    <p:extLst>
      <p:ext uri="{BB962C8B-B14F-4D97-AF65-F5344CB8AC3E}">
        <p14:creationId xmlns:p14="http://schemas.microsoft.com/office/powerpoint/2010/main" val="18737381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hank you with Partner">
    <p:bg>
      <p:bgPr>
        <a:solidFill>
          <a:srgbClr val="FFFFFF"/>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667594A6-A270-6347-9A6A-A6145380818B}"/>
              </a:ext>
            </a:extLst>
          </p:cNvPr>
          <p:cNvSpPr/>
          <p:nvPr userDrawn="1"/>
        </p:nvSpPr>
        <p:spPr>
          <a:xfrm>
            <a:off x="102141" y="113846"/>
            <a:ext cx="8939719" cy="4915808"/>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4"/>
              </a:solidFill>
            </a:endParaRPr>
          </a:p>
        </p:txBody>
      </p:sp>
      <p:sp>
        <p:nvSpPr>
          <p:cNvPr id="9" name="Rectangle 8"/>
          <p:cNvSpPr/>
          <p:nvPr userDrawn="1"/>
        </p:nvSpPr>
        <p:spPr>
          <a:xfrm>
            <a:off x="102141" y="1003501"/>
            <a:ext cx="8939719" cy="228600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ACB98244-BBC4-814D-8F55-F007CD5B642D}"/>
              </a:ext>
            </a:extLst>
          </p:cNvPr>
          <p:cNvSpPr txBox="1"/>
          <p:nvPr userDrawn="1"/>
        </p:nvSpPr>
        <p:spPr>
          <a:xfrm>
            <a:off x="1110343" y="1278292"/>
            <a:ext cx="6923314" cy="1138773"/>
          </a:xfrm>
          <a:prstGeom prst="rect">
            <a:avLst/>
          </a:prstGeom>
          <a:noFill/>
        </p:spPr>
        <p:txBody>
          <a:bodyPr wrap="square" rtlCol="0">
            <a:spAutoFit/>
          </a:bodyPr>
          <a:lstStyle/>
          <a:p>
            <a:pPr algn="ctr"/>
            <a:r>
              <a:rPr lang="fr-CA" sz="6800" b="1" dirty="0">
                <a:solidFill>
                  <a:schemeClr val="bg1"/>
                </a:solidFill>
              </a:rPr>
              <a:t>MERCI</a:t>
            </a:r>
          </a:p>
        </p:txBody>
      </p:sp>
      <p:sp>
        <p:nvSpPr>
          <p:cNvPr id="10" name="TextBox 9">
            <a:extLst>
              <a:ext uri="{FF2B5EF4-FFF2-40B4-BE49-F238E27FC236}">
                <a16:creationId xmlns:a16="http://schemas.microsoft.com/office/drawing/2014/main" id="{C577568D-8B7B-954A-A61E-DCF66E89A14D}"/>
              </a:ext>
            </a:extLst>
          </p:cNvPr>
          <p:cNvSpPr txBox="1"/>
          <p:nvPr userDrawn="1"/>
        </p:nvSpPr>
        <p:spPr>
          <a:xfrm>
            <a:off x="1110343" y="2307356"/>
            <a:ext cx="6923314" cy="600164"/>
          </a:xfrm>
          <a:prstGeom prst="rect">
            <a:avLst/>
          </a:prstGeom>
          <a:noFill/>
        </p:spPr>
        <p:txBody>
          <a:bodyPr wrap="square" rtlCol="0">
            <a:spAutoFit/>
          </a:bodyPr>
          <a:lstStyle/>
          <a:p>
            <a:pPr algn="ctr"/>
            <a:r>
              <a:rPr lang="fr-CA" sz="3300" b="0" dirty="0">
                <a:solidFill>
                  <a:schemeClr val="bg1"/>
                </a:solidFill>
                <a:latin typeface="Arial" panose="020B0604020202020204" pitchFamily="34" charset="0"/>
              </a:rPr>
              <a:t>C’EST LE TEMPS DES QUESTIONS!</a:t>
            </a:r>
          </a:p>
        </p:txBody>
      </p:sp>
      <p:sp>
        <p:nvSpPr>
          <p:cNvPr id="7" name="Picture Placeholder 2">
            <a:extLst>
              <a:ext uri="{FF2B5EF4-FFF2-40B4-BE49-F238E27FC236}">
                <a16:creationId xmlns:a16="http://schemas.microsoft.com/office/drawing/2014/main" id="{0A571A63-CC39-0F40-9328-6DDCCE09D6F1}"/>
              </a:ext>
            </a:extLst>
          </p:cNvPr>
          <p:cNvSpPr>
            <a:spLocks noGrp="1"/>
          </p:cNvSpPr>
          <p:nvPr>
            <p:ph type="pic" sz="quarter" idx="11" hasCustomPrompt="1"/>
          </p:nvPr>
        </p:nvSpPr>
        <p:spPr>
          <a:xfrm>
            <a:off x="4527766" y="3594495"/>
            <a:ext cx="2109787" cy="1135063"/>
          </a:xfrm>
        </p:spPr>
        <p:txBody>
          <a:bodyPr anchor="ctr">
            <a:normAutofit/>
          </a:bodyPr>
          <a:lstStyle>
            <a:lvl1pPr marL="0" indent="0" algn="ctr">
              <a:buNone/>
              <a:defRPr sz="2000"/>
            </a:lvl1pPr>
          </a:lstStyle>
          <a:p>
            <a:r>
              <a:rPr lang="en-US" dirty="0"/>
              <a:t>Insert other company logo</a:t>
            </a:r>
          </a:p>
        </p:txBody>
      </p:sp>
      <p:pic>
        <p:nvPicPr>
          <p:cNvPr id="8" name="Picture 7">
            <a:extLst>
              <a:ext uri="{FF2B5EF4-FFF2-40B4-BE49-F238E27FC236}">
                <a16:creationId xmlns:a16="http://schemas.microsoft.com/office/drawing/2014/main" id="{13EDEE54-391F-8347-B2E7-5DDC73675AB0}"/>
              </a:ext>
            </a:extLst>
          </p:cNvPr>
          <p:cNvPicPr>
            <a:picLocks noChangeAspect="1"/>
          </p:cNvPicPr>
          <p:nvPr userDrawn="1"/>
        </p:nvPicPr>
        <p:blipFill>
          <a:blip r:embed="rId2"/>
          <a:stretch>
            <a:fillRect/>
          </a:stretch>
        </p:blipFill>
        <p:spPr>
          <a:xfrm>
            <a:off x="2328733" y="3637202"/>
            <a:ext cx="2022036" cy="1068309"/>
          </a:xfrm>
          <a:prstGeom prst="rect">
            <a:avLst/>
          </a:prstGeom>
        </p:spPr>
      </p:pic>
    </p:spTree>
    <p:extLst>
      <p:ext uri="{BB962C8B-B14F-4D97-AF65-F5344CB8AC3E}">
        <p14:creationId xmlns:p14="http://schemas.microsoft.com/office/powerpoint/2010/main" val="28218776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362262" y="1126140"/>
            <a:ext cx="4133538" cy="3221925"/>
          </a:xfrm>
        </p:spPr>
        <p:txBody>
          <a:bodyPr/>
          <a:lstStyle>
            <a:lvl1pPr>
              <a:defRPr sz="2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65306" y="1126140"/>
            <a:ext cx="4152122" cy="3221925"/>
          </a:xfrm>
        </p:spPr>
        <p:txBody>
          <a:bodyPr/>
          <a:lstStyle>
            <a:lvl1pPr>
              <a:defRPr sz="2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Slide Number Placeholder 6"/>
          <p:cNvSpPr>
            <a:spLocks noGrp="1"/>
          </p:cNvSpPr>
          <p:nvPr>
            <p:ph type="sldNum" sz="quarter" idx="12"/>
          </p:nvPr>
        </p:nvSpPr>
        <p:spPr/>
        <p:txBody>
          <a:bodyPr/>
          <a:lstStyle/>
          <a:p>
            <a:fld id="{2CD4AE40-5042-6643-9308-B4BE4B64C1E0}" type="slidenum">
              <a:rPr lang="en-US" smtClean="0"/>
              <a:t>‹#›</a:t>
            </a:fld>
            <a:endParaRPr lang="en-US" dirty="0"/>
          </a:p>
        </p:txBody>
      </p:sp>
      <p:sp>
        <p:nvSpPr>
          <p:cNvPr id="6" name="Footer Placeholder 4"/>
          <p:cNvSpPr txBox="1">
            <a:spLocks/>
          </p:cNvSpPr>
          <p:nvPr userDrawn="1"/>
        </p:nvSpPr>
        <p:spPr bwMode="auto">
          <a:xfrm>
            <a:off x="344488" y="4695509"/>
            <a:ext cx="2895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57200"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1pPr>
            <a:lvl2pPr marL="742950" indent="-285750" algn="l" defTabSz="457200"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2pPr>
            <a:lvl3pPr marL="1143000" indent="-228600" algn="l" defTabSz="457200"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3pPr>
            <a:lvl4pPr marL="1600200" indent="-228600" algn="l" defTabSz="457200"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4pPr>
            <a:lvl5pPr marL="2057400" indent="-228600" algn="l" defTabSz="457200"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Arial" pitchFamily="34" charset="0"/>
                <a:ea typeface="ＭＳ Ｐゴシック"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Arial" pitchFamily="34" charset="0"/>
                <a:ea typeface="ＭＳ Ｐゴシック"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Arial" pitchFamily="34" charset="0"/>
                <a:ea typeface="ＭＳ Ｐゴシック"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Arial" pitchFamily="34" charset="0"/>
                <a:ea typeface="ＭＳ Ｐゴシック" charset="-128"/>
                <a:cs typeface="+mn-cs"/>
              </a:defRPr>
            </a:lvl9pPr>
          </a:lstStyle>
          <a:p>
            <a:pPr eaLnBrk="1" hangingPunct="1"/>
            <a:r>
              <a:rPr lang="fr-CA" sz="1200" dirty="0">
                <a:solidFill>
                  <a:schemeClr val="bg1"/>
                </a:solidFill>
              </a:rPr>
              <a:t>© RH à la carte</a:t>
            </a:r>
          </a:p>
        </p:txBody>
      </p:sp>
    </p:spTree>
    <p:extLst>
      <p:ext uri="{BB962C8B-B14F-4D97-AF65-F5344CB8AC3E}">
        <p14:creationId xmlns:p14="http://schemas.microsoft.com/office/powerpoint/2010/main" val="21403727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1631155"/>
            <a:ext cx="4040188" cy="2707579"/>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6" y="1631155"/>
            <a:ext cx="4041775" cy="2707579"/>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9" name="Slide Number Placeholder 8"/>
          <p:cNvSpPr>
            <a:spLocks noGrp="1"/>
          </p:cNvSpPr>
          <p:nvPr>
            <p:ph type="sldNum" sz="quarter" idx="12"/>
          </p:nvPr>
        </p:nvSpPr>
        <p:spPr/>
        <p:txBody>
          <a:bodyPr/>
          <a:lstStyle/>
          <a:p>
            <a:fld id="{2CD4AE40-5042-6643-9308-B4BE4B64C1E0}" type="slidenum">
              <a:rPr lang="en-US" smtClean="0"/>
              <a:t>‹#›</a:t>
            </a:fld>
            <a:endParaRPr lang="en-US" dirty="0"/>
          </a:p>
        </p:txBody>
      </p:sp>
    </p:spTree>
    <p:extLst>
      <p:ext uri="{BB962C8B-B14F-4D97-AF65-F5344CB8AC3E}">
        <p14:creationId xmlns:p14="http://schemas.microsoft.com/office/powerpoint/2010/main" val="3852125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 ACTA Only">
    <p:bg>
      <p:bgPr>
        <a:solidFill>
          <a:srgbClr val="FFFFFF"/>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667594A6-A270-6347-9A6A-A6145380818B}"/>
              </a:ext>
            </a:extLst>
          </p:cNvPr>
          <p:cNvSpPr/>
          <p:nvPr userDrawn="1"/>
        </p:nvSpPr>
        <p:spPr>
          <a:xfrm>
            <a:off x="102141" y="113846"/>
            <a:ext cx="8939719" cy="4915808"/>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4"/>
              </a:solidFill>
            </a:endParaRPr>
          </a:p>
        </p:txBody>
      </p:sp>
      <p:sp>
        <p:nvSpPr>
          <p:cNvPr id="9" name="Rectangle 8"/>
          <p:cNvSpPr/>
          <p:nvPr userDrawn="1"/>
        </p:nvSpPr>
        <p:spPr>
          <a:xfrm>
            <a:off x="102141" y="1003501"/>
            <a:ext cx="8939719" cy="228600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Content Placeholder 4">
            <a:extLst>
              <a:ext uri="{FF2B5EF4-FFF2-40B4-BE49-F238E27FC236}">
                <a16:creationId xmlns:a16="http://schemas.microsoft.com/office/drawing/2014/main" id="{B5188E1A-60AE-FC4F-8352-EFDB4EF1B07D}"/>
              </a:ext>
            </a:extLst>
          </p:cNvPr>
          <p:cNvSpPr>
            <a:spLocks noGrp="1"/>
          </p:cNvSpPr>
          <p:nvPr>
            <p:ph sz="quarter" idx="10" hasCustomPrompt="1"/>
          </p:nvPr>
        </p:nvSpPr>
        <p:spPr>
          <a:xfrm>
            <a:off x="742950" y="2721328"/>
            <a:ext cx="7667625" cy="371828"/>
          </a:xfrm>
        </p:spPr>
        <p:txBody>
          <a:bodyPr/>
          <a:lstStyle>
            <a:lvl1pPr marL="0" indent="0" algn="ctr">
              <a:buNone/>
              <a:defRPr sz="1800" i="1">
                <a:solidFill>
                  <a:srgbClr val="FFFFFF"/>
                </a:solidFill>
              </a:defRPr>
            </a:lvl1pPr>
            <a:lvl2pPr marL="457200" indent="0">
              <a:buNone/>
              <a:defRPr/>
            </a:lvl2pPr>
          </a:lstStyle>
          <a:p>
            <a:pPr lvl="0"/>
            <a:r>
              <a:rPr lang="en-US"/>
              <a:t>Presented by ACTA  |  Insert Date Here</a:t>
            </a:r>
          </a:p>
        </p:txBody>
      </p:sp>
      <p:sp>
        <p:nvSpPr>
          <p:cNvPr id="16" name="Title 1">
            <a:extLst>
              <a:ext uri="{FF2B5EF4-FFF2-40B4-BE49-F238E27FC236}">
                <a16:creationId xmlns:a16="http://schemas.microsoft.com/office/drawing/2014/main" id="{6F604BD3-B92A-B040-92D9-0B89F6347EFB}"/>
              </a:ext>
            </a:extLst>
          </p:cNvPr>
          <p:cNvSpPr>
            <a:spLocks noGrp="1"/>
          </p:cNvSpPr>
          <p:nvPr>
            <p:ph type="ctrTitle"/>
          </p:nvPr>
        </p:nvSpPr>
        <p:spPr>
          <a:xfrm>
            <a:off x="479778" y="1100743"/>
            <a:ext cx="8184444" cy="874723"/>
          </a:xfrm>
        </p:spPr>
        <p:txBody>
          <a:bodyPr anchor="b">
            <a:noAutofit/>
          </a:bodyPr>
          <a:lstStyle>
            <a:lvl1pPr algn="ctr">
              <a:defRPr sz="4500">
                <a:solidFill>
                  <a:srgbClr val="FFFFFF"/>
                </a:solidFill>
              </a:defRPr>
            </a:lvl1pPr>
          </a:lstStyle>
          <a:p>
            <a:r>
              <a:rPr lang="en-CA"/>
              <a:t>Click to edit Master title style</a:t>
            </a:r>
            <a:endParaRPr lang="en-US"/>
          </a:p>
        </p:txBody>
      </p:sp>
      <p:sp>
        <p:nvSpPr>
          <p:cNvPr id="17" name="Subtitle 2">
            <a:extLst>
              <a:ext uri="{FF2B5EF4-FFF2-40B4-BE49-F238E27FC236}">
                <a16:creationId xmlns:a16="http://schemas.microsoft.com/office/drawing/2014/main" id="{FD05C8BA-3FBD-A74B-8A0C-389D2DBACBA3}"/>
              </a:ext>
            </a:extLst>
          </p:cNvPr>
          <p:cNvSpPr>
            <a:spLocks noGrp="1"/>
          </p:cNvSpPr>
          <p:nvPr>
            <p:ph type="subTitle" idx="1"/>
          </p:nvPr>
        </p:nvSpPr>
        <p:spPr>
          <a:xfrm>
            <a:off x="479778" y="1939292"/>
            <a:ext cx="8184444" cy="532970"/>
          </a:xfrm>
        </p:spPr>
        <p:txBody>
          <a:bodyPr anchor="t">
            <a:noAutofit/>
          </a:bodyPr>
          <a:lstStyle>
            <a:lvl1pPr marL="0" indent="0" algn="ctr">
              <a:buNone/>
              <a:defRPr sz="3200" b="1">
                <a:solidFill>
                  <a:srgbClr val="FFFFFF"/>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pic>
        <p:nvPicPr>
          <p:cNvPr id="19" name="Picture 18">
            <a:extLst>
              <a:ext uri="{FF2B5EF4-FFF2-40B4-BE49-F238E27FC236}">
                <a16:creationId xmlns:a16="http://schemas.microsoft.com/office/drawing/2014/main" id="{1DE719EE-F0E0-5547-976E-2FA84A0E5082}"/>
              </a:ext>
            </a:extLst>
          </p:cNvPr>
          <p:cNvPicPr>
            <a:picLocks noChangeAspect="1"/>
          </p:cNvPicPr>
          <p:nvPr userDrawn="1"/>
        </p:nvPicPr>
        <p:blipFill>
          <a:blip r:embed="rId2"/>
          <a:stretch>
            <a:fillRect/>
          </a:stretch>
        </p:blipFill>
        <p:spPr>
          <a:xfrm>
            <a:off x="3417711" y="3533676"/>
            <a:ext cx="2308578" cy="1219699"/>
          </a:xfrm>
          <a:prstGeom prst="rect">
            <a:avLst/>
          </a:prstGeom>
        </p:spPr>
      </p:pic>
    </p:spTree>
    <p:extLst>
      <p:ext uri="{BB962C8B-B14F-4D97-AF65-F5344CB8AC3E}">
        <p14:creationId xmlns:p14="http://schemas.microsoft.com/office/powerpoint/2010/main" val="11218153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5" name="Slide Number Placeholder 4"/>
          <p:cNvSpPr>
            <a:spLocks noGrp="1"/>
          </p:cNvSpPr>
          <p:nvPr>
            <p:ph type="sldNum" sz="quarter" idx="12"/>
          </p:nvPr>
        </p:nvSpPr>
        <p:spPr/>
        <p:txBody>
          <a:bodyPr/>
          <a:lstStyle/>
          <a:p>
            <a:fld id="{2CD4AE40-5042-6643-9308-B4BE4B64C1E0}" type="slidenum">
              <a:rPr lang="en-US" smtClean="0"/>
              <a:t>‹#›</a:t>
            </a:fld>
            <a:endParaRPr lang="en-US" dirty="0"/>
          </a:p>
        </p:txBody>
      </p:sp>
    </p:spTree>
    <p:extLst>
      <p:ext uri="{BB962C8B-B14F-4D97-AF65-F5344CB8AC3E}">
        <p14:creationId xmlns:p14="http://schemas.microsoft.com/office/powerpoint/2010/main" val="40644109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No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CD4AE40-5042-6643-9308-B4BE4B64C1E0}" type="slidenum">
              <a:rPr lang="en-US" smtClean="0"/>
              <a:t>‹#›</a:t>
            </a:fld>
            <a:endParaRPr lang="en-US" dirty="0"/>
          </a:p>
        </p:txBody>
      </p:sp>
    </p:spTree>
    <p:extLst>
      <p:ext uri="{BB962C8B-B14F-4D97-AF65-F5344CB8AC3E}">
        <p14:creationId xmlns:p14="http://schemas.microsoft.com/office/powerpoint/2010/main" val="12478323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No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CD4AE40-5042-6643-9308-B4BE4B64C1E0}" type="slidenum">
              <a:rPr lang="en-US" smtClean="0"/>
              <a:t>‹#›</a:t>
            </a:fld>
            <a:endParaRPr lang="en-US" dirty="0"/>
          </a:p>
        </p:txBody>
      </p:sp>
      <p:sp>
        <p:nvSpPr>
          <p:cNvPr id="3" name="Picture Placeholder 2"/>
          <p:cNvSpPr>
            <a:spLocks noGrp="1"/>
          </p:cNvSpPr>
          <p:nvPr>
            <p:ph type="pic" sz="quarter" idx="13" hasCustomPrompt="1"/>
          </p:nvPr>
        </p:nvSpPr>
        <p:spPr>
          <a:xfrm>
            <a:off x="1504950" y="793750"/>
            <a:ext cx="2159000" cy="2216150"/>
          </a:xfrm>
        </p:spPr>
        <p:txBody>
          <a:bodyPr/>
          <a:lstStyle>
            <a:lvl1pPr>
              <a:defRPr/>
            </a:lvl1pPr>
          </a:lstStyle>
          <a:p>
            <a:r>
              <a:rPr lang="en-CA" dirty="0"/>
              <a:t>Speaker picture</a:t>
            </a:r>
          </a:p>
        </p:txBody>
      </p:sp>
      <p:sp>
        <p:nvSpPr>
          <p:cNvPr id="6" name="Text Placeholder 5"/>
          <p:cNvSpPr>
            <a:spLocks noGrp="1"/>
          </p:cNvSpPr>
          <p:nvPr>
            <p:ph type="body" sz="quarter" idx="14" hasCustomPrompt="1"/>
          </p:nvPr>
        </p:nvSpPr>
        <p:spPr>
          <a:xfrm>
            <a:off x="1504950" y="3314700"/>
            <a:ext cx="2489200" cy="908050"/>
          </a:xfrm>
        </p:spPr>
        <p:txBody>
          <a:bodyPr>
            <a:noAutofit/>
          </a:bodyPr>
          <a:lstStyle>
            <a:lvl1pPr>
              <a:defRPr sz="1600"/>
            </a:lvl1pPr>
          </a:lstStyle>
          <a:p>
            <a:pPr lvl="0"/>
            <a:r>
              <a:rPr lang="en-US"/>
              <a:t>Insert name and company information</a:t>
            </a:r>
            <a:endParaRPr lang="en-CA"/>
          </a:p>
        </p:txBody>
      </p:sp>
      <p:sp>
        <p:nvSpPr>
          <p:cNvPr id="8" name="Picture Placeholder 7"/>
          <p:cNvSpPr>
            <a:spLocks noGrp="1"/>
          </p:cNvSpPr>
          <p:nvPr>
            <p:ph type="pic" sz="quarter" idx="15" hasCustomPrompt="1"/>
          </p:nvPr>
        </p:nvSpPr>
        <p:spPr>
          <a:xfrm>
            <a:off x="4946650" y="857250"/>
            <a:ext cx="2971800" cy="1555750"/>
          </a:xfrm>
        </p:spPr>
        <p:txBody>
          <a:bodyPr/>
          <a:lstStyle>
            <a:lvl1pPr>
              <a:defRPr/>
            </a:lvl1pPr>
          </a:lstStyle>
          <a:p>
            <a:r>
              <a:rPr lang="en-CA" dirty="0"/>
              <a:t>Insert Logo</a:t>
            </a:r>
          </a:p>
        </p:txBody>
      </p:sp>
    </p:spTree>
    <p:extLst>
      <p:ext uri="{BB962C8B-B14F-4D97-AF65-F5344CB8AC3E}">
        <p14:creationId xmlns:p14="http://schemas.microsoft.com/office/powerpoint/2010/main" val="24625375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B3F688-588F-124B-A0AD-3B374EB0E0B4}"/>
              </a:ext>
            </a:extLst>
          </p:cNvPr>
          <p:cNvSpPr/>
          <p:nvPr userDrawn="1"/>
        </p:nvSpPr>
        <p:spPr>
          <a:xfrm>
            <a:off x="102141" y="113846"/>
            <a:ext cx="8939719" cy="4915808"/>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4"/>
              </a:solidFill>
            </a:endParaRPr>
          </a:p>
        </p:txBody>
      </p:sp>
      <p:sp>
        <p:nvSpPr>
          <p:cNvPr id="4" name="Slide Number Placeholder 3"/>
          <p:cNvSpPr>
            <a:spLocks noGrp="1"/>
          </p:cNvSpPr>
          <p:nvPr>
            <p:ph type="sldNum" sz="quarter" idx="12"/>
          </p:nvPr>
        </p:nvSpPr>
        <p:spPr/>
        <p:txBody>
          <a:bodyPr/>
          <a:lstStyle/>
          <a:p>
            <a:fld id="{2CD4AE40-5042-6643-9308-B4BE4B64C1E0}" type="slidenum">
              <a:rPr lang="en-US" smtClean="0"/>
              <a:t>‹#›</a:t>
            </a:fld>
            <a:endParaRPr lang="en-US" dirty="0"/>
          </a:p>
        </p:txBody>
      </p:sp>
      <p:sp>
        <p:nvSpPr>
          <p:cNvPr id="5" name="Title Placeholder 1"/>
          <p:cNvSpPr>
            <a:spLocks noGrp="1"/>
          </p:cNvSpPr>
          <p:nvPr>
            <p:ph type="title"/>
          </p:nvPr>
        </p:nvSpPr>
        <p:spPr>
          <a:xfrm>
            <a:off x="457200" y="311285"/>
            <a:ext cx="8229600" cy="590925"/>
          </a:xfrm>
          <a:prstGeom prst="rect">
            <a:avLst/>
          </a:prstGeom>
        </p:spPr>
        <p:txBody>
          <a:bodyPr vert="horz" lIns="91440" tIns="45720" rIns="91440" bIns="45720" rtlCol="0" anchor="ctr">
            <a:normAutofit/>
          </a:bodyPr>
          <a:lstStyle/>
          <a:p>
            <a:r>
              <a:rPr lang="en-CA"/>
              <a:t>Click to edit Master title style</a:t>
            </a:r>
            <a:endParaRPr lang="en-US"/>
          </a:p>
        </p:txBody>
      </p:sp>
    </p:spTree>
    <p:extLst>
      <p:ext uri="{BB962C8B-B14F-4D97-AF65-F5344CB8AC3E}">
        <p14:creationId xmlns:p14="http://schemas.microsoft.com/office/powerpoint/2010/main" val="7054265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4_Blank">
    <p:spTree>
      <p:nvGrpSpPr>
        <p:cNvPr id="1" name=""/>
        <p:cNvGrpSpPr/>
        <p:nvPr/>
      </p:nvGrpSpPr>
      <p:grpSpPr>
        <a:xfrm>
          <a:off x="0" y="0"/>
          <a:ext cx="0" cy="0"/>
          <a:chOff x="0" y="0"/>
          <a:chExt cx="0" cy="0"/>
        </a:xfrm>
      </p:grpSpPr>
      <p:sp>
        <p:nvSpPr>
          <p:cNvPr id="3" name="Rectangle 2"/>
          <p:cNvSpPr/>
          <p:nvPr userDrawn="1"/>
        </p:nvSpPr>
        <p:spPr>
          <a:xfrm>
            <a:off x="102141" y="97277"/>
            <a:ext cx="8939719" cy="491580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4"/>
              </a:solidFill>
            </a:endParaRPr>
          </a:p>
        </p:txBody>
      </p:sp>
      <p:sp>
        <p:nvSpPr>
          <p:cNvPr id="4" name="Slide Number Placeholder 3"/>
          <p:cNvSpPr>
            <a:spLocks noGrp="1"/>
          </p:cNvSpPr>
          <p:nvPr>
            <p:ph type="sldNum" sz="quarter" idx="12"/>
          </p:nvPr>
        </p:nvSpPr>
        <p:spPr/>
        <p:txBody>
          <a:bodyPr/>
          <a:lstStyle/>
          <a:p>
            <a:fld id="{2CD4AE40-5042-6643-9308-B4BE4B64C1E0}" type="slidenum">
              <a:rPr lang="en-US" smtClean="0"/>
              <a:t>‹#›</a:t>
            </a:fld>
            <a:endParaRPr lang="en-US" dirty="0"/>
          </a:p>
        </p:txBody>
      </p:sp>
      <p:sp>
        <p:nvSpPr>
          <p:cNvPr id="5" name="Title Placeholder 1"/>
          <p:cNvSpPr>
            <a:spLocks noGrp="1"/>
          </p:cNvSpPr>
          <p:nvPr>
            <p:ph type="title"/>
          </p:nvPr>
        </p:nvSpPr>
        <p:spPr>
          <a:xfrm>
            <a:off x="457200" y="311285"/>
            <a:ext cx="8229600" cy="590925"/>
          </a:xfrm>
          <a:prstGeom prst="rect">
            <a:avLst/>
          </a:prstGeom>
        </p:spPr>
        <p:txBody>
          <a:bodyPr vert="horz" lIns="91440" tIns="45720" rIns="91440" bIns="45720" rtlCol="0" anchor="ctr">
            <a:normAutofit/>
          </a:bodyPr>
          <a:lstStyle>
            <a:lvl1pPr>
              <a:defRPr>
                <a:solidFill>
                  <a:srgbClr val="FFFFFF"/>
                </a:solidFill>
              </a:defRPr>
            </a:lvl1pPr>
          </a:lstStyle>
          <a:p>
            <a:r>
              <a:rPr lang="en-CA"/>
              <a:t>Click to edit Master title style</a:t>
            </a:r>
            <a:endParaRPr lang="en-US"/>
          </a:p>
        </p:txBody>
      </p:sp>
    </p:spTree>
    <p:extLst>
      <p:ext uri="{BB962C8B-B14F-4D97-AF65-F5344CB8AC3E}">
        <p14:creationId xmlns:p14="http://schemas.microsoft.com/office/powerpoint/2010/main" val="21007006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Video Slide">
    <p:spTree>
      <p:nvGrpSpPr>
        <p:cNvPr id="1" name=""/>
        <p:cNvGrpSpPr/>
        <p:nvPr/>
      </p:nvGrpSpPr>
      <p:grpSpPr>
        <a:xfrm>
          <a:off x="0" y="0"/>
          <a:ext cx="0" cy="0"/>
          <a:chOff x="0" y="0"/>
          <a:chExt cx="0" cy="0"/>
        </a:xfrm>
      </p:grpSpPr>
      <p:sp>
        <p:nvSpPr>
          <p:cNvPr id="3" name="Rectangle 2"/>
          <p:cNvSpPr/>
          <p:nvPr userDrawn="1"/>
        </p:nvSpPr>
        <p:spPr>
          <a:xfrm>
            <a:off x="102141" y="97277"/>
            <a:ext cx="8939719" cy="4915808"/>
          </a:xfrm>
          <a:prstGeom prst="rect">
            <a:avLst/>
          </a:prstGeom>
          <a:solidFill>
            <a:schemeClr val="tx1">
              <a:lumMod val="90000"/>
              <a:lumOff val="1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4"/>
              </a:solidFill>
            </a:endParaRPr>
          </a:p>
        </p:txBody>
      </p:sp>
    </p:spTree>
    <p:extLst>
      <p:ext uri="{BB962C8B-B14F-4D97-AF65-F5344CB8AC3E}">
        <p14:creationId xmlns:p14="http://schemas.microsoft.com/office/powerpoint/2010/main" val="42171625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00732"/>
            <a:ext cx="3008313" cy="871538"/>
          </a:xfrm>
        </p:spPr>
        <p:txBody>
          <a:bodyPr anchor="t"/>
          <a:lstStyle>
            <a:lvl1pPr algn="l">
              <a:defRPr sz="2000" b="1"/>
            </a:lvl1pPr>
          </a:lstStyle>
          <a:p>
            <a:r>
              <a:rPr lang="en-CA"/>
              <a:t>Click to edit Master title style</a:t>
            </a:r>
            <a:endParaRPr lang="en-US"/>
          </a:p>
        </p:txBody>
      </p:sp>
      <p:sp>
        <p:nvSpPr>
          <p:cNvPr id="3" name="Content Placeholder 2"/>
          <p:cNvSpPr>
            <a:spLocks noGrp="1"/>
          </p:cNvSpPr>
          <p:nvPr>
            <p:ph idx="1" hasCustomPrompt="1"/>
          </p:nvPr>
        </p:nvSpPr>
        <p:spPr>
          <a:xfrm>
            <a:off x="3575050" y="400733"/>
            <a:ext cx="5111750" cy="3861027"/>
          </a:xfrm>
        </p:spPr>
        <p:txBody>
          <a:bodyPr anchor="t"/>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hasCustomPrompt="1"/>
          </p:nvPr>
        </p:nvSpPr>
        <p:spPr>
          <a:xfrm>
            <a:off x="457201" y="1272272"/>
            <a:ext cx="3008313" cy="2989488"/>
          </a:xfrm>
        </p:spPr>
        <p:txBody>
          <a:bodyPr anchor="t"/>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7" name="Slide Number Placeholder 6"/>
          <p:cNvSpPr>
            <a:spLocks noGrp="1"/>
          </p:cNvSpPr>
          <p:nvPr>
            <p:ph type="sldNum" sz="quarter" idx="12"/>
          </p:nvPr>
        </p:nvSpPr>
        <p:spPr/>
        <p:txBody>
          <a:bodyPr/>
          <a:lstStyle/>
          <a:p>
            <a:fld id="{2CD4AE40-5042-6643-9308-B4BE4B64C1E0}" type="slidenum">
              <a:rPr lang="en-US" smtClean="0"/>
              <a:t>‹#›</a:t>
            </a:fld>
            <a:endParaRPr lang="en-US" dirty="0"/>
          </a:p>
        </p:txBody>
      </p:sp>
    </p:spTree>
    <p:extLst>
      <p:ext uri="{BB962C8B-B14F-4D97-AF65-F5344CB8AC3E}">
        <p14:creationId xmlns:p14="http://schemas.microsoft.com/office/powerpoint/2010/main" val="5050531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509478"/>
            <a:ext cx="5486400" cy="425054"/>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450251"/>
            <a:ext cx="5486400" cy="28849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3934532"/>
            <a:ext cx="5486400" cy="3505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7" name="Slide Number Placeholder 6"/>
          <p:cNvSpPr>
            <a:spLocks noGrp="1"/>
          </p:cNvSpPr>
          <p:nvPr>
            <p:ph type="sldNum" sz="quarter" idx="12"/>
          </p:nvPr>
        </p:nvSpPr>
        <p:spPr/>
        <p:txBody>
          <a:bodyPr/>
          <a:lstStyle/>
          <a:p>
            <a:fld id="{2CD4AE40-5042-6643-9308-B4BE4B64C1E0}" type="slidenum">
              <a:rPr lang="en-US" smtClean="0"/>
              <a:t>‹#›</a:t>
            </a:fld>
            <a:endParaRPr lang="en-US" dirty="0"/>
          </a:p>
        </p:txBody>
      </p:sp>
    </p:spTree>
    <p:extLst>
      <p:ext uri="{BB962C8B-B14F-4D97-AF65-F5344CB8AC3E}">
        <p14:creationId xmlns:p14="http://schemas.microsoft.com/office/powerpoint/2010/main" val="37044431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Slide Number Placeholder 5"/>
          <p:cNvSpPr>
            <a:spLocks noGrp="1"/>
          </p:cNvSpPr>
          <p:nvPr>
            <p:ph type="sldNum" sz="quarter" idx="12"/>
          </p:nvPr>
        </p:nvSpPr>
        <p:spPr/>
        <p:txBody>
          <a:bodyPr/>
          <a:lstStyle>
            <a:lvl1pPr>
              <a:defRPr/>
            </a:lvl1pPr>
          </a:lstStyle>
          <a:p>
            <a:pPr>
              <a:defRPr/>
            </a:pPr>
            <a:fld id="{A2B529DC-A65C-4F10-B53A-14B71F6B5C8C}" type="slidenum">
              <a:rPr lang="en-US"/>
              <a:pPr>
                <a:defRPr/>
              </a:pPr>
              <a:t>‹#›</a:t>
            </a:fld>
            <a:endParaRPr lang="en-US" dirty="0"/>
          </a:p>
        </p:txBody>
      </p:sp>
    </p:spTree>
    <p:extLst>
      <p:ext uri="{BB962C8B-B14F-4D97-AF65-F5344CB8AC3E}">
        <p14:creationId xmlns:p14="http://schemas.microsoft.com/office/powerpoint/2010/main" val="4253142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ntro - ACTA Webinar">
    <p:bg>
      <p:bgPr>
        <a:solidFill>
          <a:srgbClr val="FFFFFF"/>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77227EF-2455-7E42-8646-F5D07FF3A410}"/>
              </a:ext>
            </a:extLst>
          </p:cNvPr>
          <p:cNvSpPr/>
          <p:nvPr userDrawn="1"/>
        </p:nvSpPr>
        <p:spPr>
          <a:xfrm>
            <a:off x="102141" y="113846"/>
            <a:ext cx="8939719" cy="4915808"/>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4"/>
              </a:solidFill>
            </a:endParaRPr>
          </a:p>
        </p:txBody>
      </p:sp>
      <p:pic>
        <p:nvPicPr>
          <p:cNvPr id="20" name="Picture 19">
            <a:extLst>
              <a:ext uri="{FF2B5EF4-FFF2-40B4-BE49-F238E27FC236}">
                <a16:creationId xmlns:a16="http://schemas.microsoft.com/office/drawing/2014/main" id="{9FC8CC1B-29BD-D944-8220-709763CF0C1B}"/>
              </a:ext>
            </a:extLst>
          </p:cNvPr>
          <p:cNvPicPr>
            <a:picLocks noChangeAspect="1"/>
          </p:cNvPicPr>
          <p:nvPr userDrawn="1"/>
        </p:nvPicPr>
        <p:blipFill>
          <a:blip r:embed="rId2"/>
          <a:stretch>
            <a:fillRect/>
          </a:stretch>
        </p:blipFill>
        <p:spPr>
          <a:xfrm>
            <a:off x="3417711" y="3533676"/>
            <a:ext cx="2308578" cy="1219699"/>
          </a:xfrm>
          <a:prstGeom prst="rect">
            <a:avLst/>
          </a:prstGeom>
        </p:spPr>
      </p:pic>
      <p:sp>
        <p:nvSpPr>
          <p:cNvPr id="9" name="Rectangle 8"/>
          <p:cNvSpPr/>
          <p:nvPr userDrawn="1"/>
        </p:nvSpPr>
        <p:spPr>
          <a:xfrm>
            <a:off x="102141" y="1003501"/>
            <a:ext cx="8939719" cy="228600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2323C306-B2BC-964C-973F-C19B2648E19B}"/>
              </a:ext>
            </a:extLst>
          </p:cNvPr>
          <p:cNvGrpSpPr/>
          <p:nvPr userDrawn="1"/>
        </p:nvGrpSpPr>
        <p:grpSpPr>
          <a:xfrm flipV="1">
            <a:off x="107576" y="388049"/>
            <a:ext cx="4328957" cy="563232"/>
            <a:chOff x="102140" y="4696054"/>
            <a:chExt cx="9430738" cy="447446"/>
          </a:xfrm>
        </p:grpSpPr>
        <p:sp>
          <p:nvSpPr>
            <p:cNvPr id="13" name="Rectangle 12">
              <a:extLst>
                <a:ext uri="{FF2B5EF4-FFF2-40B4-BE49-F238E27FC236}">
                  <a16:creationId xmlns:a16="http://schemas.microsoft.com/office/drawing/2014/main" id="{411CE65C-4AC3-2343-ACFE-ABE6228F3CAB}"/>
                </a:ext>
              </a:extLst>
            </p:cNvPr>
            <p:cNvSpPr/>
            <p:nvPr userDrawn="1"/>
          </p:nvSpPr>
          <p:spPr>
            <a:xfrm>
              <a:off x="102140" y="4696054"/>
              <a:ext cx="9041859" cy="44744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Parallelogram 13">
              <a:extLst>
                <a:ext uri="{FF2B5EF4-FFF2-40B4-BE49-F238E27FC236}">
                  <a16:creationId xmlns:a16="http://schemas.microsoft.com/office/drawing/2014/main" id="{402A293E-36E7-464D-8A40-8613C07DB14A}"/>
                </a:ext>
              </a:extLst>
            </p:cNvPr>
            <p:cNvSpPr/>
            <p:nvPr userDrawn="1"/>
          </p:nvSpPr>
          <p:spPr>
            <a:xfrm>
              <a:off x="5749047" y="4696054"/>
              <a:ext cx="3783831" cy="447446"/>
            </a:xfrm>
            <a:prstGeom prst="parallelogram">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5" name="TextBox 14">
            <a:extLst>
              <a:ext uri="{FF2B5EF4-FFF2-40B4-BE49-F238E27FC236}">
                <a16:creationId xmlns:a16="http://schemas.microsoft.com/office/drawing/2014/main" id="{36562B30-121B-694B-BE01-9D65CBD3D057}"/>
              </a:ext>
            </a:extLst>
          </p:cNvPr>
          <p:cNvSpPr txBox="1"/>
          <p:nvPr userDrawn="1"/>
        </p:nvSpPr>
        <p:spPr>
          <a:xfrm>
            <a:off x="349956" y="484414"/>
            <a:ext cx="2246488" cy="400110"/>
          </a:xfrm>
          <a:prstGeom prst="rect">
            <a:avLst/>
          </a:prstGeom>
          <a:noFill/>
        </p:spPr>
        <p:txBody>
          <a:bodyPr wrap="square" rtlCol="0">
            <a:spAutoFit/>
          </a:bodyPr>
          <a:lstStyle/>
          <a:p>
            <a:r>
              <a:rPr lang="fr-CA" sz="2000" b="1" dirty="0">
                <a:solidFill>
                  <a:srgbClr val="FFFFFF"/>
                </a:solidFill>
              </a:rPr>
              <a:t>SÉRIE DE WEBINAIRES</a:t>
            </a:r>
          </a:p>
        </p:txBody>
      </p:sp>
      <p:sp>
        <p:nvSpPr>
          <p:cNvPr id="16" name="Title 1">
            <a:extLst>
              <a:ext uri="{FF2B5EF4-FFF2-40B4-BE49-F238E27FC236}">
                <a16:creationId xmlns:a16="http://schemas.microsoft.com/office/drawing/2014/main" id="{45A2B3B2-947C-7F4C-8A72-654E4C46C527}"/>
              </a:ext>
            </a:extLst>
          </p:cNvPr>
          <p:cNvSpPr>
            <a:spLocks noGrp="1"/>
          </p:cNvSpPr>
          <p:nvPr>
            <p:ph type="ctrTitle"/>
          </p:nvPr>
        </p:nvSpPr>
        <p:spPr>
          <a:xfrm>
            <a:off x="479778" y="1100743"/>
            <a:ext cx="8184444" cy="874723"/>
          </a:xfrm>
        </p:spPr>
        <p:txBody>
          <a:bodyPr anchor="b">
            <a:noAutofit/>
          </a:bodyPr>
          <a:lstStyle>
            <a:lvl1pPr algn="ctr">
              <a:defRPr sz="4500">
                <a:solidFill>
                  <a:srgbClr val="FFFFFF"/>
                </a:solidFill>
              </a:defRPr>
            </a:lvl1pPr>
          </a:lstStyle>
          <a:p>
            <a:r>
              <a:rPr lang="en-CA"/>
              <a:t>Click to edit Master title style</a:t>
            </a:r>
            <a:endParaRPr lang="en-US"/>
          </a:p>
        </p:txBody>
      </p:sp>
      <p:sp>
        <p:nvSpPr>
          <p:cNvPr id="17" name="Subtitle 2">
            <a:extLst>
              <a:ext uri="{FF2B5EF4-FFF2-40B4-BE49-F238E27FC236}">
                <a16:creationId xmlns:a16="http://schemas.microsoft.com/office/drawing/2014/main" id="{1CDF8750-03BB-2C46-B7E5-B0187B546C45}"/>
              </a:ext>
            </a:extLst>
          </p:cNvPr>
          <p:cNvSpPr>
            <a:spLocks noGrp="1"/>
          </p:cNvSpPr>
          <p:nvPr>
            <p:ph type="subTitle" idx="1"/>
          </p:nvPr>
        </p:nvSpPr>
        <p:spPr>
          <a:xfrm>
            <a:off x="479778" y="1939292"/>
            <a:ext cx="8184444" cy="532970"/>
          </a:xfrm>
        </p:spPr>
        <p:txBody>
          <a:bodyPr anchor="t">
            <a:noAutofit/>
          </a:bodyPr>
          <a:lstStyle>
            <a:lvl1pPr marL="0" indent="0" algn="ctr">
              <a:buNone/>
              <a:defRPr sz="3200" b="1">
                <a:solidFill>
                  <a:srgbClr val="FFFFFF"/>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18" name="Content Placeholder 4">
            <a:extLst>
              <a:ext uri="{FF2B5EF4-FFF2-40B4-BE49-F238E27FC236}">
                <a16:creationId xmlns:a16="http://schemas.microsoft.com/office/drawing/2014/main" id="{A6FA108D-4ED7-494D-9776-8560D2AF7FAE}"/>
              </a:ext>
            </a:extLst>
          </p:cNvPr>
          <p:cNvSpPr>
            <a:spLocks noGrp="1"/>
          </p:cNvSpPr>
          <p:nvPr>
            <p:ph sz="quarter" idx="10" hasCustomPrompt="1"/>
          </p:nvPr>
        </p:nvSpPr>
        <p:spPr>
          <a:xfrm>
            <a:off x="742950" y="2721328"/>
            <a:ext cx="7667625" cy="371828"/>
          </a:xfrm>
        </p:spPr>
        <p:txBody>
          <a:bodyPr/>
          <a:lstStyle>
            <a:lvl1pPr marL="0" indent="0" algn="ctr">
              <a:buNone/>
              <a:defRPr sz="1800" i="1">
                <a:solidFill>
                  <a:srgbClr val="FFFFFF"/>
                </a:solidFill>
              </a:defRPr>
            </a:lvl1pPr>
            <a:lvl2pPr marL="457200" indent="0">
              <a:buNone/>
              <a:defRPr/>
            </a:lvl2pPr>
          </a:lstStyle>
          <a:p>
            <a:pPr lvl="0"/>
            <a:r>
              <a:rPr lang="en-US"/>
              <a:t>Presented by ACTA  |  Insert Date Here</a:t>
            </a:r>
          </a:p>
        </p:txBody>
      </p:sp>
    </p:spTree>
    <p:extLst>
      <p:ext uri="{BB962C8B-B14F-4D97-AF65-F5344CB8AC3E}">
        <p14:creationId xmlns:p14="http://schemas.microsoft.com/office/powerpoint/2010/main" val="4075270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Intro - Co-Branded">
    <p:bg>
      <p:bgPr>
        <a:solidFill>
          <a:srgbClr val="FFFFFF"/>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9F95211-30F9-FF4C-B42B-A31737681784}"/>
              </a:ext>
            </a:extLst>
          </p:cNvPr>
          <p:cNvSpPr/>
          <p:nvPr userDrawn="1"/>
        </p:nvSpPr>
        <p:spPr>
          <a:xfrm>
            <a:off x="102141" y="113846"/>
            <a:ext cx="8939719" cy="4915808"/>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4"/>
              </a:solidFill>
            </a:endParaRPr>
          </a:p>
        </p:txBody>
      </p:sp>
      <p:sp>
        <p:nvSpPr>
          <p:cNvPr id="9" name="Rectangle 8"/>
          <p:cNvSpPr/>
          <p:nvPr userDrawn="1"/>
        </p:nvSpPr>
        <p:spPr>
          <a:xfrm>
            <a:off x="102141" y="1003501"/>
            <a:ext cx="8939719" cy="228600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2323C306-B2BC-964C-973F-C19B2648E19B}"/>
              </a:ext>
            </a:extLst>
          </p:cNvPr>
          <p:cNvGrpSpPr/>
          <p:nvPr userDrawn="1"/>
        </p:nvGrpSpPr>
        <p:grpSpPr>
          <a:xfrm flipV="1">
            <a:off x="107576" y="388049"/>
            <a:ext cx="4328957" cy="563232"/>
            <a:chOff x="102140" y="4696054"/>
            <a:chExt cx="9430739" cy="447446"/>
          </a:xfrm>
        </p:grpSpPr>
        <p:sp>
          <p:nvSpPr>
            <p:cNvPr id="13" name="Rectangle 12">
              <a:extLst>
                <a:ext uri="{FF2B5EF4-FFF2-40B4-BE49-F238E27FC236}">
                  <a16:creationId xmlns:a16="http://schemas.microsoft.com/office/drawing/2014/main" id="{411CE65C-4AC3-2343-ACFE-ABE6228F3CAB}"/>
                </a:ext>
              </a:extLst>
            </p:cNvPr>
            <p:cNvSpPr/>
            <p:nvPr userDrawn="1"/>
          </p:nvSpPr>
          <p:spPr>
            <a:xfrm>
              <a:off x="102140" y="4696054"/>
              <a:ext cx="9041859" cy="44744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Parallelogram 13">
              <a:extLst>
                <a:ext uri="{FF2B5EF4-FFF2-40B4-BE49-F238E27FC236}">
                  <a16:creationId xmlns:a16="http://schemas.microsoft.com/office/drawing/2014/main" id="{402A293E-36E7-464D-8A40-8613C07DB14A}"/>
                </a:ext>
              </a:extLst>
            </p:cNvPr>
            <p:cNvSpPr/>
            <p:nvPr userDrawn="1"/>
          </p:nvSpPr>
          <p:spPr>
            <a:xfrm>
              <a:off x="5749047" y="4696054"/>
              <a:ext cx="3783832" cy="447446"/>
            </a:xfrm>
            <a:prstGeom prst="parallelogram">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5" name="TextBox 14">
            <a:extLst>
              <a:ext uri="{FF2B5EF4-FFF2-40B4-BE49-F238E27FC236}">
                <a16:creationId xmlns:a16="http://schemas.microsoft.com/office/drawing/2014/main" id="{36562B30-121B-694B-BE01-9D65CBD3D057}"/>
              </a:ext>
            </a:extLst>
          </p:cNvPr>
          <p:cNvSpPr txBox="1"/>
          <p:nvPr userDrawn="1"/>
        </p:nvSpPr>
        <p:spPr>
          <a:xfrm>
            <a:off x="349956" y="484414"/>
            <a:ext cx="2246488" cy="400110"/>
          </a:xfrm>
          <a:prstGeom prst="rect">
            <a:avLst/>
          </a:prstGeom>
          <a:noFill/>
        </p:spPr>
        <p:txBody>
          <a:bodyPr wrap="square" rtlCol="0">
            <a:spAutoFit/>
          </a:bodyPr>
          <a:lstStyle/>
          <a:p>
            <a:r>
              <a:rPr lang="fr-CA" sz="2000" b="1" dirty="0">
                <a:solidFill>
                  <a:srgbClr val="FFFFFF"/>
                </a:solidFill>
              </a:rPr>
              <a:t>SÉRIE DE WEBINAIRES</a:t>
            </a:r>
          </a:p>
        </p:txBody>
      </p:sp>
      <p:sp>
        <p:nvSpPr>
          <p:cNvPr id="16" name="Title 1">
            <a:extLst>
              <a:ext uri="{FF2B5EF4-FFF2-40B4-BE49-F238E27FC236}">
                <a16:creationId xmlns:a16="http://schemas.microsoft.com/office/drawing/2014/main" id="{45A2B3B2-947C-7F4C-8A72-654E4C46C527}"/>
              </a:ext>
            </a:extLst>
          </p:cNvPr>
          <p:cNvSpPr>
            <a:spLocks noGrp="1"/>
          </p:cNvSpPr>
          <p:nvPr>
            <p:ph type="ctrTitle"/>
          </p:nvPr>
        </p:nvSpPr>
        <p:spPr>
          <a:xfrm>
            <a:off x="479778" y="1100743"/>
            <a:ext cx="8184444" cy="874723"/>
          </a:xfrm>
        </p:spPr>
        <p:txBody>
          <a:bodyPr anchor="b">
            <a:noAutofit/>
          </a:bodyPr>
          <a:lstStyle>
            <a:lvl1pPr algn="ctr">
              <a:defRPr sz="4500">
                <a:solidFill>
                  <a:srgbClr val="FFFFFF"/>
                </a:solidFill>
              </a:defRPr>
            </a:lvl1pPr>
          </a:lstStyle>
          <a:p>
            <a:r>
              <a:rPr lang="en-CA"/>
              <a:t>Click to edit Master title style</a:t>
            </a:r>
            <a:endParaRPr lang="en-US"/>
          </a:p>
        </p:txBody>
      </p:sp>
      <p:sp>
        <p:nvSpPr>
          <p:cNvPr id="17" name="Subtitle 2">
            <a:extLst>
              <a:ext uri="{FF2B5EF4-FFF2-40B4-BE49-F238E27FC236}">
                <a16:creationId xmlns:a16="http://schemas.microsoft.com/office/drawing/2014/main" id="{1CDF8750-03BB-2C46-B7E5-B0187B546C45}"/>
              </a:ext>
            </a:extLst>
          </p:cNvPr>
          <p:cNvSpPr>
            <a:spLocks noGrp="1"/>
          </p:cNvSpPr>
          <p:nvPr>
            <p:ph type="subTitle" idx="1"/>
          </p:nvPr>
        </p:nvSpPr>
        <p:spPr>
          <a:xfrm>
            <a:off x="479778" y="1939292"/>
            <a:ext cx="8184444" cy="532970"/>
          </a:xfrm>
        </p:spPr>
        <p:txBody>
          <a:bodyPr anchor="t">
            <a:noAutofit/>
          </a:bodyPr>
          <a:lstStyle>
            <a:lvl1pPr marL="0" indent="0" algn="ctr">
              <a:buNone/>
              <a:defRPr sz="3200" b="1">
                <a:solidFill>
                  <a:srgbClr val="FFFFFF"/>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18" name="Content Placeholder 4">
            <a:extLst>
              <a:ext uri="{FF2B5EF4-FFF2-40B4-BE49-F238E27FC236}">
                <a16:creationId xmlns:a16="http://schemas.microsoft.com/office/drawing/2014/main" id="{A6FA108D-4ED7-494D-9776-8560D2AF7FAE}"/>
              </a:ext>
            </a:extLst>
          </p:cNvPr>
          <p:cNvSpPr>
            <a:spLocks noGrp="1"/>
          </p:cNvSpPr>
          <p:nvPr>
            <p:ph sz="quarter" idx="10" hasCustomPrompt="1"/>
          </p:nvPr>
        </p:nvSpPr>
        <p:spPr>
          <a:xfrm>
            <a:off x="742950" y="2721328"/>
            <a:ext cx="7667625" cy="371828"/>
          </a:xfrm>
        </p:spPr>
        <p:txBody>
          <a:bodyPr>
            <a:normAutofit/>
          </a:bodyPr>
          <a:lstStyle>
            <a:lvl1pPr marL="0" indent="0" algn="ctr">
              <a:buNone/>
              <a:defRPr sz="1600" i="1">
                <a:solidFill>
                  <a:srgbClr val="FFFFFF"/>
                </a:solidFill>
              </a:defRPr>
            </a:lvl1pPr>
            <a:lvl2pPr marL="457200" indent="0">
              <a:buNone/>
              <a:defRPr/>
            </a:lvl2pPr>
          </a:lstStyle>
          <a:p>
            <a:pPr lvl="0"/>
            <a:r>
              <a:rPr lang="en-US"/>
              <a:t>Presented by ACTA and Insert company name  |  Insert Date Here</a:t>
            </a:r>
          </a:p>
        </p:txBody>
      </p:sp>
      <p:pic>
        <p:nvPicPr>
          <p:cNvPr id="20" name="Picture 19">
            <a:extLst>
              <a:ext uri="{FF2B5EF4-FFF2-40B4-BE49-F238E27FC236}">
                <a16:creationId xmlns:a16="http://schemas.microsoft.com/office/drawing/2014/main" id="{53F2C005-C525-214E-A548-1298EDE90382}"/>
              </a:ext>
            </a:extLst>
          </p:cNvPr>
          <p:cNvPicPr>
            <a:picLocks noChangeAspect="1"/>
          </p:cNvPicPr>
          <p:nvPr userDrawn="1"/>
        </p:nvPicPr>
        <p:blipFill>
          <a:blip r:embed="rId2"/>
          <a:stretch>
            <a:fillRect/>
          </a:stretch>
        </p:blipFill>
        <p:spPr>
          <a:xfrm>
            <a:off x="3243074" y="3457462"/>
            <a:ext cx="2657851" cy="1404231"/>
          </a:xfrm>
          <a:prstGeom prst="rect">
            <a:avLst/>
          </a:prstGeom>
        </p:spPr>
      </p:pic>
    </p:spTree>
    <p:extLst>
      <p:ext uri="{BB962C8B-B14F-4D97-AF65-F5344CB8AC3E}">
        <p14:creationId xmlns:p14="http://schemas.microsoft.com/office/powerpoint/2010/main" val="1130822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 - Description">
    <p:spTree>
      <p:nvGrpSpPr>
        <p:cNvPr id="1" name=""/>
        <p:cNvGrpSpPr/>
        <p:nvPr/>
      </p:nvGrpSpPr>
      <p:grpSpPr>
        <a:xfrm>
          <a:off x="0" y="0"/>
          <a:ext cx="0" cy="0"/>
          <a:chOff x="0" y="0"/>
          <a:chExt cx="0" cy="0"/>
        </a:xfrm>
      </p:grpSpPr>
      <p:sp>
        <p:nvSpPr>
          <p:cNvPr id="3" name="Rectangle 2"/>
          <p:cNvSpPr/>
          <p:nvPr userDrawn="1"/>
        </p:nvSpPr>
        <p:spPr>
          <a:xfrm>
            <a:off x="102141" y="97277"/>
            <a:ext cx="8939719" cy="491580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4"/>
              </a:solidFill>
            </a:endParaRPr>
          </a:p>
        </p:txBody>
      </p:sp>
      <p:sp>
        <p:nvSpPr>
          <p:cNvPr id="5" name="Title Placeholder 1"/>
          <p:cNvSpPr>
            <a:spLocks noGrp="1"/>
          </p:cNvSpPr>
          <p:nvPr>
            <p:ph type="title"/>
          </p:nvPr>
        </p:nvSpPr>
        <p:spPr>
          <a:xfrm>
            <a:off x="773206" y="523439"/>
            <a:ext cx="7597588" cy="1372596"/>
          </a:xfrm>
          <a:prstGeom prst="rect">
            <a:avLst/>
          </a:prstGeom>
        </p:spPr>
        <p:txBody>
          <a:bodyPr vert="horz" lIns="91440" tIns="45720" rIns="91440" bIns="45720" rtlCol="0" anchor="b">
            <a:normAutofit/>
          </a:bodyPr>
          <a:lstStyle>
            <a:lvl1pPr algn="ctr">
              <a:defRPr sz="3200">
                <a:solidFill>
                  <a:srgbClr val="FFFFFF"/>
                </a:solidFill>
              </a:defRPr>
            </a:lvl1pPr>
          </a:lstStyle>
          <a:p>
            <a:r>
              <a:rPr lang="en-CA"/>
              <a:t>Click to edit Master title style</a:t>
            </a:r>
            <a:endParaRPr lang="en-US"/>
          </a:p>
        </p:txBody>
      </p:sp>
      <p:sp>
        <p:nvSpPr>
          <p:cNvPr id="8" name="Rectangle 7">
            <a:extLst>
              <a:ext uri="{FF2B5EF4-FFF2-40B4-BE49-F238E27FC236}">
                <a16:creationId xmlns:a16="http://schemas.microsoft.com/office/drawing/2014/main" id="{C858791B-BB10-394F-ADBB-829D2BA78BE8}"/>
              </a:ext>
            </a:extLst>
          </p:cNvPr>
          <p:cNvSpPr/>
          <p:nvPr userDrawn="1"/>
        </p:nvSpPr>
        <p:spPr>
          <a:xfrm>
            <a:off x="1639061" y="3098893"/>
            <a:ext cx="5868644" cy="1136223"/>
          </a:xfrm>
          <a:prstGeom prst="rect">
            <a:avLst/>
          </a:prstGeom>
          <a:no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Content Placeholder 8">
            <a:extLst>
              <a:ext uri="{FF2B5EF4-FFF2-40B4-BE49-F238E27FC236}">
                <a16:creationId xmlns:a16="http://schemas.microsoft.com/office/drawing/2014/main" id="{06ADFA86-B520-3247-8398-2D33CB1E8C85}"/>
              </a:ext>
            </a:extLst>
          </p:cNvPr>
          <p:cNvSpPr>
            <a:spLocks noGrp="1"/>
          </p:cNvSpPr>
          <p:nvPr>
            <p:ph sz="quarter" idx="10" hasCustomPrompt="1"/>
          </p:nvPr>
        </p:nvSpPr>
        <p:spPr>
          <a:xfrm>
            <a:off x="1828800" y="3240835"/>
            <a:ext cx="5526088" cy="847725"/>
          </a:xfrm>
        </p:spPr>
        <p:txBody>
          <a:bodyPr anchor="ctr">
            <a:normAutofit/>
          </a:bodyPr>
          <a:lstStyle>
            <a:lvl1pPr marL="0" indent="0" algn="ctr">
              <a:buNone/>
              <a:defRPr sz="2000" b="1">
                <a:solidFill>
                  <a:schemeClr val="bg1"/>
                </a:solidFill>
                <a:latin typeface="Century Gothic" panose="020B0502020202020204" pitchFamily="34" charset="0"/>
              </a:defRPr>
            </a:lvl1pPr>
          </a:lstStyle>
          <a:p>
            <a:pPr lvl="0"/>
            <a:r>
              <a:rPr lang="en-US"/>
              <a:t>Edit Master text styles (The “What”)</a:t>
            </a:r>
          </a:p>
        </p:txBody>
      </p:sp>
      <p:sp>
        <p:nvSpPr>
          <p:cNvPr id="11" name="Content Placeholder 10">
            <a:extLst>
              <a:ext uri="{FF2B5EF4-FFF2-40B4-BE49-F238E27FC236}">
                <a16:creationId xmlns:a16="http://schemas.microsoft.com/office/drawing/2014/main" id="{BC1CB869-D252-BE42-A8AD-7D518858DD9A}"/>
              </a:ext>
            </a:extLst>
          </p:cNvPr>
          <p:cNvSpPr>
            <a:spLocks noGrp="1"/>
          </p:cNvSpPr>
          <p:nvPr>
            <p:ph sz="quarter" idx="11" hasCustomPrompt="1"/>
          </p:nvPr>
        </p:nvSpPr>
        <p:spPr>
          <a:xfrm>
            <a:off x="773113" y="1895475"/>
            <a:ext cx="7597775" cy="820738"/>
          </a:xfrm>
        </p:spPr>
        <p:txBody>
          <a:bodyPr anchor="t">
            <a:normAutofit/>
          </a:bodyPr>
          <a:lstStyle>
            <a:lvl1pPr marL="0" indent="0" algn="ctr">
              <a:buNone/>
              <a:defRPr sz="2400">
                <a:solidFill>
                  <a:schemeClr val="bg1"/>
                </a:solidFill>
              </a:defRPr>
            </a:lvl1pPr>
          </a:lstStyle>
          <a:p>
            <a:pPr lvl="0"/>
            <a:r>
              <a:rPr lang="en-US"/>
              <a:t>Edit Master text styles (The “Why”)</a:t>
            </a:r>
          </a:p>
        </p:txBody>
      </p:sp>
    </p:spTree>
    <p:extLst>
      <p:ext uri="{BB962C8B-B14F-4D97-AF65-F5344CB8AC3E}">
        <p14:creationId xmlns:p14="http://schemas.microsoft.com/office/powerpoint/2010/main" val="2397023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2 - Description">
    <p:spTree>
      <p:nvGrpSpPr>
        <p:cNvPr id="1" name=""/>
        <p:cNvGrpSpPr/>
        <p:nvPr/>
      </p:nvGrpSpPr>
      <p:grpSpPr>
        <a:xfrm>
          <a:off x="0" y="0"/>
          <a:ext cx="0" cy="0"/>
          <a:chOff x="0" y="0"/>
          <a:chExt cx="0" cy="0"/>
        </a:xfrm>
      </p:grpSpPr>
      <p:sp>
        <p:nvSpPr>
          <p:cNvPr id="3" name="Rectangle 2"/>
          <p:cNvSpPr/>
          <p:nvPr userDrawn="1"/>
        </p:nvSpPr>
        <p:spPr>
          <a:xfrm>
            <a:off x="102141" y="97277"/>
            <a:ext cx="8939719" cy="4915808"/>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4"/>
              </a:solidFill>
            </a:endParaRPr>
          </a:p>
        </p:txBody>
      </p:sp>
      <p:sp>
        <p:nvSpPr>
          <p:cNvPr id="5" name="Title Placeholder 1"/>
          <p:cNvSpPr>
            <a:spLocks noGrp="1"/>
          </p:cNvSpPr>
          <p:nvPr>
            <p:ph type="title"/>
          </p:nvPr>
        </p:nvSpPr>
        <p:spPr>
          <a:xfrm>
            <a:off x="773206" y="523439"/>
            <a:ext cx="7597588" cy="1372596"/>
          </a:xfrm>
          <a:prstGeom prst="rect">
            <a:avLst/>
          </a:prstGeom>
        </p:spPr>
        <p:txBody>
          <a:bodyPr vert="horz" lIns="91440" tIns="45720" rIns="91440" bIns="45720" rtlCol="0" anchor="b">
            <a:normAutofit/>
          </a:bodyPr>
          <a:lstStyle>
            <a:lvl1pPr algn="ctr">
              <a:defRPr sz="3200">
                <a:solidFill>
                  <a:srgbClr val="FFFFFF"/>
                </a:solidFill>
              </a:defRPr>
            </a:lvl1pPr>
          </a:lstStyle>
          <a:p>
            <a:r>
              <a:rPr lang="en-CA" dirty="0"/>
              <a:t>Click to edit Master title style</a:t>
            </a:r>
            <a:endParaRPr lang="en-US" dirty="0"/>
          </a:p>
        </p:txBody>
      </p:sp>
      <p:sp>
        <p:nvSpPr>
          <p:cNvPr id="8" name="Rectangle 7">
            <a:extLst>
              <a:ext uri="{FF2B5EF4-FFF2-40B4-BE49-F238E27FC236}">
                <a16:creationId xmlns:a16="http://schemas.microsoft.com/office/drawing/2014/main" id="{C858791B-BB10-394F-ADBB-829D2BA78BE8}"/>
              </a:ext>
            </a:extLst>
          </p:cNvPr>
          <p:cNvSpPr/>
          <p:nvPr userDrawn="1"/>
        </p:nvSpPr>
        <p:spPr>
          <a:xfrm>
            <a:off x="1639061" y="3098893"/>
            <a:ext cx="5868644" cy="1136223"/>
          </a:xfrm>
          <a:prstGeom prst="rect">
            <a:avLst/>
          </a:prstGeom>
          <a:no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Content Placeholder 8">
            <a:extLst>
              <a:ext uri="{FF2B5EF4-FFF2-40B4-BE49-F238E27FC236}">
                <a16:creationId xmlns:a16="http://schemas.microsoft.com/office/drawing/2014/main" id="{06ADFA86-B520-3247-8398-2D33CB1E8C85}"/>
              </a:ext>
            </a:extLst>
          </p:cNvPr>
          <p:cNvSpPr>
            <a:spLocks noGrp="1"/>
          </p:cNvSpPr>
          <p:nvPr>
            <p:ph sz="quarter" idx="10" hasCustomPrompt="1"/>
          </p:nvPr>
        </p:nvSpPr>
        <p:spPr>
          <a:xfrm>
            <a:off x="1828800" y="3240835"/>
            <a:ext cx="5526088" cy="847725"/>
          </a:xfrm>
        </p:spPr>
        <p:txBody>
          <a:bodyPr anchor="ctr">
            <a:normAutofit/>
          </a:bodyPr>
          <a:lstStyle>
            <a:lvl1pPr marL="0" indent="0" algn="ctr">
              <a:buNone/>
              <a:defRPr sz="2000" b="1">
                <a:solidFill>
                  <a:schemeClr val="bg1"/>
                </a:solidFill>
                <a:latin typeface="Century Gothic" panose="020B0502020202020204" pitchFamily="34" charset="0"/>
              </a:defRPr>
            </a:lvl1pPr>
          </a:lstStyle>
          <a:p>
            <a:pPr lvl="0"/>
            <a:r>
              <a:rPr lang="en-US"/>
              <a:t>Edit Master text styles (The “What”)</a:t>
            </a:r>
          </a:p>
        </p:txBody>
      </p:sp>
      <p:sp>
        <p:nvSpPr>
          <p:cNvPr id="11" name="Content Placeholder 10">
            <a:extLst>
              <a:ext uri="{FF2B5EF4-FFF2-40B4-BE49-F238E27FC236}">
                <a16:creationId xmlns:a16="http://schemas.microsoft.com/office/drawing/2014/main" id="{BC1CB869-D252-BE42-A8AD-7D518858DD9A}"/>
              </a:ext>
            </a:extLst>
          </p:cNvPr>
          <p:cNvSpPr>
            <a:spLocks noGrp="1"/>
          </p:cNvSpPr>
          <p:nvPr>
            <p:ph sz="quarter" idx="11" hasCustomPrompt="1"/>
          </p:nvPr>
        </p:nvSpPr>
        <p:spPr>
          <a:xfrm>
            <a:off x="773113" y="1895475"/>
            <a:ext cx="7597775" cy="820738"/>
          </a:xfrm>
        </p:spPr>
        <p:txBody>
          <a:bodyPr anchor="t">
            <a:normAutofit/>
          </a:bodyPr>
          <a:lstStyle>
            <a:lvl1pPr marL="0" indent="0" algn="ctr">
              <a:buNone/>
              <a:defRPr sz="2400">
                <a:solidFill>
                  <a:schemeClr val="bg1"/>
                </a:solidFill>
              </a:defRPr>
            </a:lvl1pPr>
          </a:lstStyle>
          <a:p>
            <a:pPr lvl="0"/>
            <a:r>
              <a:rPr lang="en-US"/>
              <a:t>Edit Master text styles (The “Why”)</a:t>
            </a:r>
          </a:p>
        </p:txBody>
      </p:sp>
    </p:spTree>
    <p:extLst>
      <p:ext uri="{BB962C8B-B14F-4D97-AF65-F5344CB8AC3E}">
        <p14:creationId xmlns:p14="http://schemas.microsoft.com/office/powerpoint/2010/main" val="108615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B6A76CF-9A11-6645-A2EE-95DF53663922}"/>
              </a:ext>
            </a:extLst>
          </p:cNvPr>
          <p:cNvSpPr/>
          <p:nvPr userDrawn="1"/>
        </p:nvSpPr>
        <p:spPr>
          <a:xfrm>
            <a:off x="102141" y="97277"/>
            <a:ext cx="8939719" cy="4465392"/>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4"/>
              </a:solidFill>
            </a:endParaRPr>
          </a:p>
        </p:txBody>
      </p:sp>
      <p:sp>
        <p:nvSpPr>
          <p:cNvPr id="12" name="Slide Number Placeholder 5"/>
          <p:cNvSpPr>
            <a:spLocks noGrp="1"/>
          </p:cNvSpPr>
          <p:nvPr>
            <p:ph type="sldNum" sz="quarter" idx="4"/>
          </p:nvPr>
        </p:nvSpPr>
        <p:spPr>
          <a:xfrm>
            <a:off x="345234" y="4685072"/>
            <a:ext cx="494521" cy="273844"/>
          </a:xfrm>
          <a:prstGeom prst="rect">
            <a:avLst/>
          </a:prstGeom>
        </p:spPr>
        <p:txBody>
          <a:bodyPr vert="horz" lIns="91440" tIns="45720" rIns="91440" bIns="45720" rtlCol="0" anchor="ctr"/>
          <a:lstStyle>
            <a:lvl1pPr algn="l">
              <a:defRPr sz="1000" b="1">
                <a:solidFill>
                  <a:schemeClr val="bg1"/>
                </a:solidFill>
              </a:defRPr>
            </a:lvl1pPr>
          </a:lstStyle>
          <a:p>
            <a:fld id="{2CD4AE40-5042-6643-9308-B4BE4B64C1E0}" type="slidenum">
              <a:rPr lang="en-US" smtClean="0"/>
              <a:pPr/>
              <a:t>‹#›</a:t>
            </a:fld>
            <a:endParaRPr lang="en-US" dirty="0"/>
          </a:p>
        </p:txBody>
      </p:sp>
      <p:sp>
        <p:nvSpPr>
          <p:cNvPr id="5" name="Title Placeholder 1">
            <a:extLst>
              <a:ext uri="{FF2B5EF4-FFF2-40B4-BE49-F238E27FC236}">
                <a16:creationId xmlns:a16="http://schemas.microsoft.com/office/drawing/2014/main" id="{245A5C7D-2435-664A-9604-8CA77E26EC3D}"/>
              </a:ext>
            </a:extLst>
          </p:cNvPr>
          <p:cNvSpPr>
            <a:spLocks noGrp="1"/>
          </p:cNvSpPr>
          <p:nvPr>
            <p:ph type="title" hasCustomPrompt="1"/>
          </p:nvPr>
        </p:nvSpPr>
        <p:spPr>
          <a:xfrm>
            <a:off x="345233" y="311285"/>
            <a:ext cx="8472195" cy="590925"/>
          </a:xfrm>
          <a:prstGeom prst="rect">
            <a:avLst/>
          </a:prstGeom>
        </p:spPr>
        <p:txBody>
          <a:bodyPr vert="horz" lIns="91440" tIns="45720" rIns="91440" bIns="45720" rtlCol="0" anchor="ctr">
            <a:normAutofit/>
          </a:bodyPr>
          <a:lstStyle/>
          <a:p>
            <a:r>
              <a:rPr lang="en-CA"/>
              <a:t>AGENDA</a:t>
            </a:r>
            <a:endParaRPr lang="en-US"/>
          </a:p>
        </p:txBody>
      </p:sp>
      <p:sp>
        <p:nvSpPr>
          <p:cNvPr id="3" name="Content Placeholder 2">
            <a:extLst>
              <a:ext uri="{FF2B5EF4-FFF2-40B4-BE49-F238E27FC236}">
                <a16:creationId xmlns:a16="http://schemas.microsoft.com/office/drawing/2014/main" id="{529AFD92-DFAD-954F-BD43-0321C1D7A831}"/>
              </a:ext>
            </a:extLst>
          </p:cNvPr>
          <p:cNvSpPr>
            <a:spLocks noGrp="1"/>
          </p:cNvSpPr>
          <p:nvPr>
            <p:ph sz="quarter" idx="10"/>
          </p:nvPr>
        </p:nvSpPr>
        <p:spPr>
          <a:xfrm>
            <a:off x="344488" y="1035050"/>
            <a:ext cx="8472487" cy="3294063"/>
          </a:xfrm>
        </p:spPr>
        <p:txBody>
          <a:bodyPr/>
          <a:lstStyle>
            <a:lvl1pPr marL="360363" indent="-360363">
              <a:buFont typeface="+mj-lt"/>
              <a:buAutoNum type="arabicPeriod"/>
              <a:tabLst/>
              <a:defRPr sz="2500" b="1"/>
            </a:lvl1pPr>
            <a:lvl2pPr>
              <a:defRPr sz="2000"/>
            </a:lvl2pPr>
            <a:lvl3pPr>
              <a:defRPr sz="1600"/>
            </a:lvl3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817151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B6A76CF-9A11-6645-A2EE-95DF53663922}"/>
              </a:ext>
            </a:extLst>
          </p:cNvPr>
          <p:cNvSpPr/>
          <p:nvPr userDrawn="1"/>
        </p:nvSpPr>
        <p:spPr>
          <a:xfrm>
            <a:off x="102141" y="97277"/>
            <a:ext cx="8939719" cy="4465392"/>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4"/>
              </a:solidFill>
            </a:endParaRPr>
          </a:p>
        </p:txBody>
      </p:sp>
      <p:sp>
        <p:nvSpPr>
          <p:cNvPr id="12" name="Slide Number Placeholder 5"/>
          <p:cNvSpPr>
            <a:spLocks noGrp="1"/>
          </p:cNvSpPr>
          <p:nvPr>
            <p:ph type="sldNum" sz="quarter" idx="4"/>
          </p:nvPr>
        </p:nvSpPr>
        <p:spPr>
          <a:xfrm>
            <a:off x="345234" y="4685072"/>
            <a:ext cx="494521" cy="273844"/>
          </a:xfrm>
          <a:prstGeom prst="rect">
            <a:avLst/>
          </a:prstGeom>
        </p:spPr>
        <p:txBody>
          <a:bodyPr vert="horz" lIns="91440" tIns="45720" rIns="91440" bIns="45720" rtlCol="0" anchor="ctr"/>
          <a:lstStyle>
            <a:lvl1pPr algn="l">
              <a:defRPr sz="1000" b="1">
                <a:solidFill>
                  <a:schemeClr val="bg1"/>
                </a:solidFill>
              </a:defRPr>
            </a:lvl1pPr>
          </a:lstStyle>
          <a:p>
            <a:fld id="{2CD4AE40-5042-6643-9308-B4BE4B64C1E0}" type="slidenum">
              <a:rPr lang="en-US" smtClean="0"/>
              <a:pPr/>
              <a:t>‹#›</a:t>
            </a:fld>
            <a:endParaRPr lang="en-US" dirty="0"/>
          </a:p>
        </p:txBody>
      </p:sp>
      <p:sp>
        <p:nvSpPr>
          <p:cNvPr id="5" name="Title Placeholder 1">
            <a:extLst>
              <a:ext uri="{FF2B5EF4-FFF2-40B4-BE49-F238E27FC236}">
                <a16:creationId xmlns:a16="http://schemas.microsoft.com/office/drawing/2014/main" id="{245A5C7D-2435-664A-9604-8CA77E26EC3D}"/>
              </a:ext>
            </a:extLst>
          </p:cNvPr>
          <p:cNvSpPr>
            <a:spLocks noGrp="1"/>
          </p:cNvSpPr>
          <p:nvPr>
            <p:ph type="title" hasCustomPrompt="1"/>
          </p:nvPr>
        </p:nvSpPr>
        <p:spPr>
          <a:xfrm>
            <a:off x="345233" y="311285"/>
            <a:ext cx="8472195" cy="590925"/>
          </a:xfrm>
          <a:prstGeom prst="rect">
            <a:avLst/>
          </a:prstGeom>
        </p:spPr>
        <p:txBody>
          <a:bodyPr vert="horz" lIns="91440" tIns="45720" rIns="91440" bIns="45720" rtlCol="0" anchor="ctr">
            <a:normAutofit/>
          </a:bodyPr>
          <a:lstStyle/>
          <a:p>
            <a:r>
              <a:rPr lang="en-CA"/>
              <a:t>AGENDA</a:t>
            </a:r>
            <a:endParaRPr lang="en-US"/>
          </a:p>
        </p:txBody>
      </p:sp>
      <p:sp>
        <p:nvSpPr>
          <p:cNvPr id="3" name="Content Placeholder 2">
            <a:extLst>
              <a:ext uri="{FF2B5EF4-FFF2-40B4-BE49-F238E27FC236}">
                <a16:creationId xmlns:a16="http://schemas.microsoft.com/office/drawing/2014/main" id="{529AFD92-DFAD-954F-BD43-0321C1D7A831}"/>
              </a:ext>
            </a:extLst>
          </p:cNvPr>
          <p:cNvSpPr>
            <a:spLocks noGrp="1"/>
          </p:cNvSpPr>
          <p:nvPr>
            <p:ph sz="quarter" idx="10"/>
          </p:nvPr>
        </p:nvSpPr>
        <p:spPr>
          <a:xfrm>
            <a:off x="1362270" y="1116218"/>
            <a:ext cx="7454706" cy="831072"/>
          </a:xfrm>
        </p:spPr>
        <p:txBody>
          <a:bodyPr/>
          <a:lstStyle>
            <a:lvl1pPr marL="0" indent="0">
              <a:buFont typeface="+mj-lt"/>
              <a:buNone/>
              <a:tabLst/>
              <a:defRPr sz="2500" b="1"/>
            </a:lvl1pPr>
            <a:lvl2pPr>
              <a:spcBef>
                <a:spcPts val="0"/>
              </a:spcBef>
              <a:defRPr sz="2000"/>
            </a:lvl2pPr>
            <a:lvl3pPr>
              <a:defRPr sz="1600"/>
            </a:lvl3pPr>
          </a:lstStyle>
          <a:p>
            <a:pPr lvl="0"/>
            <a:r>
              <a:rPr lang="en-US"/>
              <a:t>Edit Master text styles</a:t>
            </a:r>
          </a:p>
          <a:p>
            <a:pPr lvl="1"/>
            <a:r>
              <a:rPr lang="en-US"/>
              <a:t>Second level</a:t>
            </a:r>
          </a:p>
        </p:txBody>
      </p:sp>
      <p:sp>
        <p:nvSpPr>
          <p:cNvPr id="6" name="Pentagon 5">
            <a:extLst>
              <a:ext uri="{FF2B5EF4-FFF2-40B4-BE49-F238E27FC236}">
                <a16:creationId xmlns:a16="http://schemas.microsoft.com/office/drawing/2014/main" id="{3F1D629E-B531-8449-80AB-5B2FBB2AA732}"/>
              </a:ext>
            </a:extLst>
          </p:cNvPr>
          <p:cNvSpPr/>
          <p:nvPr userDrawn="1"/>
        </p:nvSpPr>
        <p:spPr>
          <a:xfrm>
            <a:off x="1" y="1116219"/>
            <a:ext cx="1166326" cy="525746"/>
          </a:xfrm>
          <a:prstGeom prst="homePlat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2400" b="1" dirty="0">
                <a:latin typeface="Century Gothic" charset="0"/>
              </a:rPr>
              <a:t>1</a:t>
            </a:r>
          </a:p>
        </p:txBody>
      </p:sp>
      <p:sp>
        <p:nvSpPr>
          <p:cNvPr id="8" name="Content Placeholder 2">
            <a:extLst>
              <a:ext uri="{FF2B5EF4-FFF2-40B4-BE49-F238E27FC236}">
                <a16:creationId xmlns:a16="http://schemas.microsoft.com/office/drawing/2014/main" id="{21488D20-9457-0B4A-B5A9-D718AFA4C703}"/>
              </a:ext>
            </a:extLst>
          </p:cNvPr>
          <p:cNvSpPr>
            <a:spLocks noGrp="1"/>
          </p:cNvSpPr>
          <p:nvPr>
            <p:ph sz="quarter" idx="11"/>
          </p:nvPr>
        </p:nvSpPr>
        <p:spPr>
          <a:xfrm>
            <a:off x="1362270" y="1954410"/>
            <a:ext cx="7454706" cy="831072"/>
          </a:xfrm>
        </p:spPr>
        <p:txBody>
          <a:bodyPr/>
          <a:lstStyle>
            <a:lvl1pPr marL="0" indent="0">
              <a:buFont typeface="+mj-lt"/>
              <a:buNone/>
              <a:tabLst/>
              <a:defRPr sz="2500" b="1"/>
            </a:lvl1pPr>
            <a:lvl2pPr>
              <a:spcBef>
                <a:spcPts val="0"/>
              </a:spcBef>
              <a:defRPr sz="2000"/>
            </a:lvl2pPr>
            <a:lvl3pPr>
              <a:defRPr sz="1600"/>
            </a:lvl3pPr>
          </a:lstStyle>
          <a:p>
            <a:pPr lvl="0"/>
            <a:r>
              <a:rPr lang="en-US"/>
              <a:t>Edit Master text styles</a:t>
            </a:r>
          </a:p>
          <a:p>
            <a:pPr lvl="1"/>
            <a:r>
              <a:rPr lang="en-US"/>
              <a:t>Second level</a:t>
            </a:r>
          </a:p>
        </p:txBody>
      </p:sp>
      <p:sp>
        <p:nvSpPr>
          <p:cNvPr id="16" name="Footer Placeholder 4"/>
          <p:cNvSpPr txBox="1">
            <a:spLocks/>
          </p:cNvSpPr>
          <p:nvPr userDrawn="1"/>
        </p:nvSpPr>
        <p:spPr bwMode="auto">
          <a:xfrm>
            <a:off x="344488" y="4695509"/>
            <a:ext cx="2895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57200"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1pPr>
            <a:lvl2pPr marL="742950" indent="-285750" algn="l" defTabSz="457200"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2pPr>
            <a:lvl3pPr marL="1143000" indent="-228600" algn="l" defTabSz="457200"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3pPr>
            <a:lvl4pPr marL="1600200" indent="-228600" algn="l" defTabSz="457200"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4pPr>
            <a:lvl5pPr marL="2057400" indent="-228600" algn="l" defTabSz="457200"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Arial" pitchFamily="34" charset="0"/>
                <a:ea typeface="ＭＳ Ｐゴシック"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Arial" pitchFamily="34" charset="0"/>
                <a:ea typeface="ＭＳ Ｐゴシック"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Arial" pitchFamily="34" charset="0"/>
                <a:ea typeface="ＭＳ Ｐゴシック"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Arial" pitchFamily="34" charset="0"/>
                <a:ea typeface="ＭＳ Ｐゴシック" charset="-128"/>
                <a:cs typeface="+mn-cs"/>
              </a:defRPr>
            </a:lvl9pPr>
          </a:lstStyle>
          <a:p>
            <a:pPr eaLnBrk="1" hangingPunct="1"/>
            <a:r>
              <a:rPr lang="fr-CA" sz="1200" dirty="0">
                <a:solidFill>
                  <a:schemeClr val="bg1"/>
                </a:solidFill>
              </a:rPr>
              <a:t>© RH à la carte</a:t>
            </a:r>
          </a:p>
        </p:txBody>
      </p:sp>
    </p:spTree>
    <p:extLst>
      <p:ext uri="{BB962C8B-B14F-4D97-AF65-F5344CB8AC3E}">
        <p14:creationId xmlns:p14="http://schemas.microsoft.com/office/powerpoint/2010/main" val="400905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gular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B6A76CF-9A11-6645-A2EE-95DF53663922}"/>
              </a:ext>
            </a:extLst>
          </p:cNvPr>
          <p:cNvSpPr/>
          <p:nvPr userDrawn="1"/>
        </p:nvSpPr>
        <p:spPr>
          <a:xfrm>
            <a:off x="102141" y="97277"/>
            <a:ext cx="8939719" cy="4465392"/>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4"/>
              </a:solidFill>
            </a:endParaRPr>
          </a:p>
        </p:txBody>
      </p:sp>
      <p:sp>
        <p:nvSpPr>
          <p:cNvPr id="12" name="Slide Number Placeholder 5"/>
          <p:cNvSpPr>
            <a:spLocks noGrp="1"/>
          </p:cNvSpPr>
          <p:nvPr>
            <p:ph type="sldNum" sz="quarter" idx="4"/>
          </p:nvPr>
        </p:nvSpPr>
        <p:spPr>
          <a:xfrm>
            <a:off x="345234" y="4685072"/>
            <a:ext cx="494521" cy="273844"/>
          </a:xfrm>
          <a:prstGeom prst="rect">
            <a:avLst/>
          </a:prstGeom>
        </p:spPr>
        <p:txBody>
          <a:bodyPr vert="horz" lIns="91440" tIns="45720" rIns="91440" bIns="45720" rtlCol="0" anchor="ctr"/>
          <a:lstStyle>
            <a:lvl1pPr algn="l">
              <a:defRPr sz="1000" b="1">
                <a:solidFill>
                  <a:schemeClr val="bg1"/>
                </a:solidFill>
              </a:defRPr>
            </a:lvl1pPr>
          </a:lstStyle>
          <a:p>
            <a:fld id="{2CD4AE40-5042-6643-9308-B4BE4B64C1E0}" type="slidenum">
              <a:rPr lang="en-US" smtClean="0"/>
              <a:pPr/>
              <a:t>‹#›</a:t>
            </a:fld>
            <a:endParaRPr lang="en-US" dirty="0"/>
          </a:p>
        </p:txBody>
      </p:sp>
      <p:sp>
        <p:nvSpPr>
          <p:cNvPr id="5" name="Title Placeholder 1">
            <a:extLst>
              <a:ext uri="{FF2B5EF4-FFF2-40B4-BE49-F238E27FC236}">
                <a16:creationId xmlns:a16="http://schemas.microsoft.com/office/drawing/2014/main" id="{245A5C7D-2435-664A-9604-8CA77E26EC3D}"/>
              </a:ext>
            </a:extLst>
          </p:cNvPr>
          <p:cNvSpPr>
            <a:spLocks noGrp="1"/>
          </p:cNvSpPr>
          <p:nvPr>
            <p:ph type="title" hasCustomPrompt="1"/>
          </p:nvPr>
        </p:nvSpPr>
        <p:spPr>
          <a:xfrm>
            <a:off x="345233" y="311285"/>
            <a:ext cx="8472195" cy="590925"/>
          </a:xfrm>
          <a:prstGeom prst="rect">
            <a:avLst/>
          </a:prstGeom>
        </p:spPr>
        <p:txBody>
          <a:bodyPr vert="horz" lIns="91440" tIns="45720" rIns="91440" bIns="45720" rtlCol="0" anchor="ctr">
            <a:normAutofit/>
          </a:bodyPr>
          <a:lstStyle/>
          <a:p>
            <a:r>
              <a:rPr lang="en-CA"/>
              <a:t>Insert Slide Title</a:t>
            </a:r>
            <a:endParaRPr lang="en-US"/>
          </a:p>
        </p:txBody>
      </p:sp>
      <p:sp>
        <p:nvSpPr>
          <p:cNvPr id="3" name="Content Placeholder 2">
            <a:extLst>
              <a:ext uri="{FF2B5EF4-FFF2-40B4-BE49-F238E27FC236}">
                <a16:creationId xmlns:a16="http://schemas.microsoft.com/office/drawing/2014/main" id="{529AFD92-DFAD-954F-BD43-0321C1D7A831}"/>
              </a:ext>
            </a:extLst>
          </p:cNvPr>
          <p:cNvSpPr>
            <a:spLocks noGrp="1"/>
          </p:cNvSpPr>
          <p:nvPr>
            <p:ph sz="quarter" idx="10"/>
          </p:nvPr>
        </p:nvSpPr>
        <p:spPr>
          <a:xfrm>
            <a:off x="344488" y="1035050"/>
            <a:ext cx="8472487" cy="3294063"/>
          </a:xfrm>
        </p:spPr>
        <p:txBody>
          <a:bodyPr/>
          <a:lstStyle>
            <a:lvl1pPr marL="314325" indent="-387350">
              <a:spcBef>
                <a:spcPts val="300"/>
              </a:spcBef>
              <a:spcAft>
                <a:spcPts val="300"/>
              </a:spcAft>
              <a:buFont typeface="Arial" panose="020B0604020202020204" pitchFamily="34" charset="0"/>
              <a:buChar char="•"/>
              <a:tabLst/>
              <a:defRPr sz="2500" b="0"/>
            </a:lvl1pPr>
            <a:lvl2pPr>
              <a:spcBef>
                <a:spcPts val="300"/>
              </a:spcBef>
              <a:spcAft>
                <a:spcPts val="300"/>
              </a:spcAft>
              <a:defRPr sz="2000"/>
            </a:lvl2pPr>
            <a:lvl3pPr>
              <a:spcBef>
                <a:spcPts val="300"/>
              </a:spcBef>
              <a:spcAft>
                <a:spcPts val="300"/>
              </a:spcAft>
              <a:defRPr sz="1600"/>
            </a:lvl3pPr>
          </a:lstStyle>
          <a:p>
            <a:pPr lvl="0"/>
            <a:r>
              <a:rPr lang="en-US"/>
              <a:t>Edit Master text styles</a:t>
            </a:r>
          </a:p>
          <a:p>
            <a:pPr lvl="1"/>
            <a:r>
              <a:rPr lang="en-US"/>
              <a:t>Second level</a:t>
            </a:r>
          </a:p>
          <a:p>
            <a:pPr lvl="2"/>
            <a:r>
              <a:rPr lang="en-US"/>
              <a:t>Third level</a:t>
            </a:r>
          </a:p>
        </p:txBody>
      </p:sp>
      <p:sp>
        <p:nvSpPr>
          <p:cNvPr id="6" name="Footer Placeholder 4"/>
          <p:cNvSpPr txBox="1">
            <a:spLocks/>
          </p:cNvSpPr>
          <p:nvPr userDrawn="1"/>
        </p:nvSpPr>
        <p:spPr bwMode="auto">
          <a:xfrm>
            <a:off x="344488" y="4695509"/>
            <a:ext cx="2895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57200"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1pPr>
            <a:lvl2pPr marL="742950" indent="-285750" algn="l" defTabSz="457200"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2pPr>
            <a:lvl3pPr marL="1143000" indent="-228600" algn="l" defTabSz="457200"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3pPr>
            <a:lvl4pPr marL="1600200" indent="-228600" algn="l" defTabSz="457200"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4pPr>
            <a:lvl5pPr marL="2057400" indent="-228600" algn="l" defTabSz="457200" rtl="0" eaLnBrk="0" fontAlgn="base" hangingPunct="0">
              <a:spcBef>
                <a:spcPct val="0"/>
              </a:spcBef>
              <a:spcAft>
                <a:spcPct val="0"/>
              </a:spcAft>
              <a:defRPr sz="2400" kern="1200">
                <a:solidFill>
                  <a:schemeClr val="tx1"/>
                </a:solidFill>
                <a:latin typeface="Arial" pitchFamily="34" charset="0"/>
                <a:ea typeface="ＭＳ Ｐゴシック"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Arial" pitchFamily="34" charset="0"/>
                <a:ea typeface="ＭＳ Ｐゴシック"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Arial" pitchFamily="34" charset="0"/>
                <a:ea typeface="ＭＳ Ｐゴシック"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Arial" pitchFamily="34" charset="0"/>
                <a:ea typeface="ＭＳ Ｐゴシック"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Arial" pitchFamily="34" charset="0"/>
                <a:ea typeface="ＭＳ Ｐゴシック" charset="-128"/>
                <a:cs typeface="+mn-cs"/>
              </a:defRPr>
            </a:lvl9pPr>
          </a:lstStyle>
          <a:p>
            <a:pPr eaLnBrk="1" hangingPunct="1"/>
            <a:r>
              <a:rPr lang="fr-CA" sz="1200" dirty="0">
                <a:solidFill>
                  <a:schemeClr val="bg1"/>
                </a:solidFill>
              </a:rPr>
              <a:t>© RH à la carte</a:t>
            </a:r>
          </a:p>
        </p:txBody>
      </p:sp>
    </p:spTree>
    <p:extLst>
      <p:ext uri="{BB962C8B-B14F-4D97-AF65-F5344CB8AC3E}">
        <p14:creationId xmlns:p14="http://schemas.microsoft.com/office/powerpoint/2010/main" val="2942778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102140" y="4515878"/>
            <a:ext cx="9925264" cy="540078"/>
            <a:chOff x="102140" y="4782160"/>
            <a:chExt cx="9925264" cy="361340"/>
          </a:xfrm>
        </p:grpSpPr>
        <p:sp>
          <p:nvSpPr>
            <p:cNvPr id="7" name="Rectangle 6"/>
            <p:cNvSpPr/>
            <p:nvPr userDrawn="1"/>
          </p:nvSpPr>
          <p:spPr>
            <a:xfrm>
              <a:off x="102140" y="4826693"/>
              <a:ext cx="9041859" cy="31680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Parallelogram 7"/>
            <p:cNvSpPr/>
            <p:nvPr userDrawn="1"/>
          </p:nvSpPr>
          <p:spPr>
            <a:xfrm>
              <a:off x="7587626" y="4782160"/>
              <a:ext cx="2439778" cy="361340"/>
            </a:xfrm>
            <a:prstGeom prst="parallelogram">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3" name="Rectangle 12">
            <a:extLst>
              <a:ext uri="{FF2B5EF4-FFF2-40B4-BE49-F238E27FC236}">
                <a16:creationId xmlns:a16="http://schemas.microsoft.com/office/drawing/2014/main" id="{D8C4C8E3-159A-A84D-9B0C-9CFF1F9AD4CA}"/>
              </a:ext>
            </a:extLst>
          </p:cNvPr>
          <p:cNvSpPr/>
          <p:nvPr userDrawn="1"/>
        </p:nvSpPr>
        <p:spPr>
          <a:xfrm>
            <a:off x="102141" y="97277"/>
            <a:ext cx="8939719" cy="4465392"/>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4"/>
              </a:solidFill>
            </a:endParaRPr>
          </a:p>
        </p:txBody>
      </p:sp>
      <p:sp>
        <p:nvSpPr>
          <p:cNvPr id="2" name="Title Placeholder 1"/>
          <p:cNvSpPr>
            <a:spLocks noGrp="1"/>
          </p:cNvSpPr>
          <p:nvPr>
            <p:ph type="title"/>
          </p:nvPr>
        </p:nvSpPr>
        <p:spPr>
          <a:xfrm>
            <a:off x="345233" y="311285"/>
            <a:ext cx="8472195" cy="590925"/>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345233" y="1009029"/>
            <a:ext cx="8472195" cy="344153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p:txBody>
      </p:sp>
      <p:sp>
        <p:nvSpPr>
          <p:cNvPr id="6" name="Slide Number Placeholder 5"/>
          <p:cNvSpPr>
            <a:spLocks noGrp="1"/>
          </p:cNvSpPr>
          <p:nvPr>
            <p:ph type="sldNum" sz="quarter" idx="4"/>
          </p:nvPr>
        </p:nvSpPr>
        <p:spPr>
          <a:xfrm>
            <a:off x="345234" y="4685071"/>
            <a:ext cx="513182" cy="273844"/>
          </a:xfrm>
          <a:prstGeom prst="rect">
            <a:avLst/>
          </a:prstGeom>
        </p:spPr>
        <p:txBody>
          <a:bodyPr vert="horz" lIns="91440" tIns="45720" rIns="91440" bIns="45720" rtlCol="0" anchor="ctr"/>
          <a:lstStyle>
            <a:lvl1pPr algn="l">
              <a:defRPr sz="1000" b="1">
                <a:solidFill>
                  <a:schemeClr val="bg1"/>
                </a:solidFill>
              </a:defRPr>
            </a:lvl1pPr>
          </a:lstStyle>
          <a:p>
            <a:fld id="{2CD4AE40-5042-6643-9308-B4BE4B64C1E0}" type="slidenum">
              <a:rPr lang="en-US" smtClean="0"/>
              <a:pPr/>
              <a:t>‹#›</a:t>
            </a:fld>
            <a:endParaRPr lang="en-US" dirty="0"/>
          </a:p>
        </p:txBody>
      </p:sp>
      <p:pic>
        <p:nvPicPr>
          <p:cNvPr id="11" name="Picture 10"/>
          <p:cNvPicPr>
            <a:picLocks noChangeAspect="1"/>
          </p:cNvPicPr>
          <p:nvPr userDrawn="1"/>
        </p:nvPicPr>
        <p:blipFill>
          <a:blip r:embed="rId30">
            <a:extLst>
              <a:ext uri="{28A0092B-C50C-407E-A947-70E740481C1C}">
                <a14:useLocalDpi xmlns:a14="http://schemas.microsoft.com/office/drawing/2010/main" val="0"/>
              </a:ext>
            </a:extLst>
          </a:blip>
          <a:stretch>
            <a:fillRect/>
          </a:stretch>
        </p:blipFill>
        <p:spPr>
          <a:xfrm>
            <a:off x="7801986" y="4582438"/>
            <a:ext cx="1112715" cy="538827"/>
          </a:xfrm>
          <a:prstGeom prst="rect">
            <a:avLst/>
          </a:prstGeom>
        </p:spPr>
      </p:pic>
    </p:spTree>
    <p:extLst>
      <p:ext uri="{BB962C8B-B14F-4D97-AF65-F5344CB8AC3E}">
        <p14:creationId xmlns:p14="http://schemas.microsoft.com/office/powerpoint/2010/main" val="338810570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6" r:id="rId3"/>
    <p:sldLayoutId id="2147483667" r:id="rId4"/>
    <p:sldLayoutId id="2147483668" r:id="rId5"/>
    <p:sldLayoutId id="2147483683" r:id="rId6"/>
    <p:sldLayoutId id="2147483650" r:id="rId7"/>
    <p:sldLayoutId id="2147483673" r:id="rId8"/>
    <p:sldLayoutId id="2147483669" r:id="rId9"/>
    <p:sldLayoutId id="2147483677" r:id="rId10"/>
    <p:sldLayoutId id="2147483679" r:id="rId11"/>
    <p:sldLayoutId id="2147483671" r:id="rId12"/>
    <p:sldLayoutId id="2147483672" r:id="rId13"/>
    <p:sldLayoutId id="2147483670" r:id="rId14"/>
    <p:sldLayoutId id="2147483662" r:id="rId15"/>
    <p:sldLayoutId id="2147483674" r:id="rId16"/>
    <p:sldLayoutId id="2147483675" r:id="rId17"/>
    <p:sldLayoutId id="2147483652" r:id="rId18"/>
    <p:sldLayoutId id="2147483653" r:id="rId19"/>
    <p:sldLayoutId id="2147483654" r:id="rId20"/>
    <p:sldLayoutId id="2147483655" r:id="rId21"/>
    <p:sldLayoutId id="2147483681" r:id="rId22"/>
    <p:sldLayoutId id="2147483661" r:id="rId23"/>
    <p:sldLayoutId id="2147483676" r:id="rId24"/>
    <p:sldLayoutId id="2147483678" r:id="rId25"/>
    <p:sldLayoutId id="2147483656" r:id="rId26"/>
    <p:sldLayoutId id="2147483657" r:id="rId27"/>
    <p:sldLayoutId id="2147483682" r:id="rId28"/>
  </p:sldLayoutIdLst>
  <p:txStyles>
    <p:titleStyle>
      <a:lvl1pPr algn="l" defTabSz="457200" rtl="0" eaLnBrk="1" latinLnBrk="0" hangingPunct="1">
        <a:spcBef>
          <a:spcPct val="0"/>
        </a:spcBef>
        <a:buNone/>
        <a:defRPr sz="3200" b="1" kern="1200">
          <a:solidFill>
            <a:schemeClr val="tx1">
              <a:lumMod val="90000"/>
              <a:lumOff val="10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2600" kern="1200">
          <a:solidFill>
            <a:schemeClr val="tx1">
              <a:lumMod val="90000"/>
              <a:lumOff val="10000"/>
            </a:schemeClr>
          </a:solidFill>
          <a:latin typeface="Arial"/>
          <a:ea typeface="+mn-ea"/>
          <a:cs typeface="Arial"/>
        </a:defRPr>
      </a:lvl1pPr>
      <a:lvl2pPr marL="742950" indent="-285750" algn="l" defTabSz="457200" rtl="0" eaLnBrk="1" latinLnBrk="0" hangingPunct="1">
        <a:spcBef>
          <a:spcPct val="20000"/>
        </a:spcBef>
        <a:buFont typeface="Arial" charset="0"/>
        <a:buChar char="•"/>
        <a:defRPr sz="2200" kern="1200">
          <a:solidFill>
            <a:schemeClr val="tx1">
              <a:lumMod val="90000"/>
              <a:lumOff val="10000"/>
            </a:schemeClr>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lumMod val="90000"/>
              <a:lumOff val="10000"/>
            </a:schemeClr>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lumMod val="90000"/>
              <a:lumOff val="10000"/>
            </a:schemeClr>
          </a:solidFill>
          <a:latin typeface="Arial"/>
          <a:ea typeface="+mn-ea"/>
          <a:cs typeface="Arial"/>
        </a:defRPr>
      </a:lvl4pPr>
      <a:lvl5pPr marL="1828800" indent="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slideLayout" Target="../slideLayouts/slideLayout28.xml"/><Relationship Id="rId4" Type="http://schemas.openxmlformats.org/officeDocument/2006/relationships/tags" Target="../tags/tag8.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tags" Target="../tags/tag10.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slideLayout" Target="../slideLayouts/slideLayout28.xml"/><Relationship Id="rId4" Type="http://schemas.openxmlformats.org/officeDocument/2006/relationships/tags" Target="../tags/tag14.xml"/></Relationships>
</file>

<file path=ppt/slides/_rels/slide6.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notesSlide" Target="../notesSlides/notesSlide2.xml"/><Relationship Id="rId5" Type="http://schemas.openxmlformats.org/officeDocument/2006/relationships/slideLayout" Target="../slideLayouts/slideLayout28.xml"/><Relationship Id="rId4" Type="http://schemas.openxmlformats.org/officeDocument/2006/relationships/tags" Target="../tags/tag18.xml"/></Relationships>
</file>

<file path=ppt/slides/_rels/slide7.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notesSlide" Target="../notesSlides/notesSlide3.xml"/><Relationship Id="rId5" Type="http://schemas.openxmlformats.org/officeDocument/2006/relationships/slideLayout" Target="../slideLayouts/slideLayout28.xml"/><Relationship Id="rId4" Type="http://schemas.openxmlformats.org/officeDocument/2006/relationships/tags" Target="../tags/tag2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custDataLst>
              <p:tags r:id="rId1"/>
            </p:custDataLst>
          </p:nvPr>
        </p:nvSpPr>
        <p:spPr/>
        <p:txBody>
          <a:bodyPr/>
          <a:lstStyle/>
          <a:p>
            <a:r>
              <a:rPr lang="fr-CA" dirty="0" smtClean="0"/>
              <a:t>Présenté par L’ACTA</a:t>
            </a:r>
            <a:endParaRPr lang="en-CA" dirty="0"/>
          </a:p>
        </p:txBody>
      </p:sp>
      <p:sp>
        <p:nvSpPr>
          <p:cNvPr id="3" name="Title 2"/>
          <p:cNvSpPr>
            <a:spLocks noGrp="1"/>
          </p:cNvSpPr>
          <p:nvPr>
            <p:ph type="ctrTitle"/>
            <p:custDataLst>
              <p:tags r:id="rId2"/>
            </p:custDataLst>
          </p:nvPr>
        </p:nvSpPr>
        <p:spPr>
          <a:xfrm>
            <a:off x="479778" y="1100743"/>
            <a:ext cx="8184444" cy="1526220"/>
          </a:xfrm>
        </p:spPr>
        <p:txBody>
          <a:bodyPr/>
          <a:lstStyle/>
          <a:p>
            <a:r>
              <a:rPr lang="fr-FR" sz="2400" dirty="0"/>
              <a:t>Les dernières restrictions de voyage signifient que l'industrie a besoin d'une aide accrue </a:t>
            </a:r>
            <a:r>
              <a:rPr lang="fr-FR" sz="2400" dirty="0" smtClean="0"/>
              <a:t/>
            </a:r>
            <a:br>
              <a:rPr lang="fr-FR" sz="2400" dirty="0" smtClean="0"/>
            </a:br>
            <a:r>
              <a:rPr lang="fr-CA" sz="2400" dirty="0" smtClean="0"/>
              <a:t>MAINTENANT</a:t>
            </a:r>
            <a:endParaRPr lang="fr-CA" sz="2400" dirty="0"/>
          </a:p>
        </p:txBody>
      </p:sp>
    </p:spTree>
    <p:extLst>
      <p:ext uri="{BB962C8B-B14F-4D97-AF65-F5344CB8AC3E}">
        <p14:creationId xmlns:p14="http://schemas.microsoft.com/office/powerpoint/2010/main" val="371139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pPr algn="ctr"/>
            <a:r>
              <a:rPr lang="fr-CA" dirty="0" smtClean="0"/>
              <a:t>Agences de voyages canadienne &amp; conseillers en voyages</a:t>
            </a:r>
            <a:endParaRPr lang="fr-CA" dirty="0"/>
          </a:p>
        </p:txBody>
      </p:sp>
      <p:sp>
        <p:nvSpPr>
          <p:cNvPr id="3" name="Content Placeholder 2"/>
          <p:cNvSpPr>
            <a:spLocks noGrp="1"/>
          </p:cNvSpPr>
          <p:nvPr>
            <p:ph idx="1"/>
            <p:custDataLst>
              <p:tags r:id="rId2"/>
            </p:custDataLst>
          </p:nvPr>
        </p:nvSpPr>
        <p:spPr>
          <a:xfrm>
            <a:off x="345233" y="989913"/>
            <a:ext cx="8645204" cy="3442484"/>
          </a:xfrm>
        </p:spPr>
        <p:txBody>
          <a:bodyPr>
            <a:noAutofit/>
          </a:bodyPr>
          <a:lstStyle/>
          <a:p>
            <a:pPr lvl="1"/>
            <a:endParaRPr lang="fr-CA" sz="1800" b="1" dirty="0" smtClean="0">
              <a:latin typeface="Calibri" panose="020F0502020204030204" pitchFamily="34" charset="0"/>
            </a:endParaRPr>
          </a:p>
          <a:p>
            <a:pPr lvl="1"/>
            <a:r>
              <a:rPr lang="fr-CA" sz="1600" b="1" dirty="0" smtClean="0">
                <a:latin typeface="Calibri" panose="020F0502020204030204" pitchFamily="34" charset="0"/>
              </a:rPr>
              <a:t>Une </a:t>
            </a:r>
            <a:r>
              <a:rPr lang="fr-CA" sz="1600" b="1" dirty="0">
                <a:latin typeface="Calibri" panose="020F0502020204030204" pitchFamily="34" charset="0"/>
              </a:rPr>
              <a:t>industrie de 30 milliards de dollars au Canada</a:t>
            </a:r>
          </a:p>
          <a:p>
            <a:pPr lvl="1"/>
            <a:endParaRPr lang="fr-CA" sz="1600" dirty="0">
              <a:latin typeface="Calibri" panose="020F0502020204030204" pitchFamily="34" charset="0"/>
              <a:cs typeface="Calibri" panose="020F0502020204030204" pitchFamily="34" charset="0"/>
            </a:endParaRPr>
          </a:p>
          <a:p>
            <a:pPr lvl="1"/>
            <a:r>
              <a:rPr lang="fr-CA" sz="1600" dirty="0" smtClean="0">
                <a:latin typeface="Calibri" panose="020F0502020204030204" pitchFamily="34" charset="0"/>
              </a:rPr>
              <a:t>14,000 </a:t>
            </a:r>
            <a:r>
              <a:rPr lang="fr-CA" sz="1600" dirty="0">
                <a:latin typeface="Calibri" panose="020F0502020204030204" pitchFamily="34" charset="0"/>
              </a:rPr>
              <a:t>agences de </a:t>
            </a:r>
            <a:r>
              <a:rPr lang="fr-CA" sz="1600" dirty="0" smtClean="0">
                <a:latin typeface="Calibri" panose="020F0502020204030204" pitchFamily="34" charset="0"/>
              </a:rPr>
              <a:t>voyages</a:t>
            </a:r>
          </a:p>
          <a:p>
            <a:pPr lvl="2">
              <a:buFont typeface="Arial" panose="020B0604020202020204" pitchFamily="34" charset="0"/>
              <a:buChar char="•"/>
            </a:pPr>
            <a:r>
              <a:rPr lang="fr-FR" sz="1600" dirty="0" smtClean="0">
                <a:latin typeface="Calibri" panose="020F0502020204030204" pitchFamily="34" charset="0"/>
              </a:rPr>
              <a:t>4,000 agences </a:t>
            </a:r>
            <a:r>
              <a:rPr lang="fr-FR" sz="1600" dirty="0" smtClean="0">
                <a:latin typeface="Calibri" panose="020F0502020204030204" pitchFamily="34" charset="0"/>
              </a:rPr>
              <a:t>ont pignon </a:t>
            </a:r>
            <a:r>
              <a:rPr lang="fr-FR" sz="1600" dirty="0" smtClean="0">
                <a:latin typeface="Calibri" panose="020F0502020204030204" pitchFamily="34" charset="0"/>
              </a:rPr>
              <a:t>sur rue et 10,000 agents </a:t>
            </a:r>
            <a:r>
              <a:rPr lang="fr-FR" sz="1600" dirty="0">
                <a:latin typeface="Calibri" panose="020F0502020204030204" pitchFamily="34" charset="0"/>
              </a:rPr>
              <a:t>de </a:t>
            </a:r>
            <a:r>
              <a:rPr lang="fr-FR" sz="1600" dirty="0" smtClean="0">
                <a:latin typeface="Calibri" panose="020F0502020204030204" pitchFamily="34" charset="0"/>
              </a:rPr>
              <a:t>voyages indépendants             </a:t>
            </a:r>
            <a:r>
              <a:rPr lang="fr-FR" sz="1600" dirty="0" smtClean="0">
                <a:latin typeface="Calibri" panose="020F0502020204030204" pitchFamily="34" charset="0"/>
              </a:rPr>
              <a:t>(entreprises </a:t>
            </a:r>
            <a:r>
              <a:rPr lang="fr-FR" sz="1600" dirty="0">
                <a:latin typeface="Calibri" panose="020F0502020204030204" pitchFamily="34" charset="0"/>
              </a:rPr>
              <a:t>à domicile</a:t>
            </a:r>
            <a:r>
              <a:rPr lang="fr-FR" sz="1200" dirty="0">
                <a:latin typeface="Calibri" panose="020F0502020204030204" pitchFamily="34" charset="0"/>
              </a:rPr>
              <a:t>)</a:t>
            </a:r>
            <a:endParaRPr lang="fr-CA" sz="1200" dirty="0">
              <a:latin typeface="Calibri" panose="020F0502020204030204" pitchFamily="34" charset="0"/>
            </a:endParaRPr>
          </a:p>
          <a:p>
            <a:pPr lvl="2"/>
            <a:r>
              <a:rPr lang="fr-CA" sz="1600" dirty="0">
                <a:latin typeface="Calibri" panose="020F0502020204030204" pitchFamily="34" charset="0"/>
              </a:rPr>
              <a:t>Entre mars 2020 et décembre 2020, des pertes de </a:t>
            </a:r>
            <a:r>
              <a:rPr lang="fr-CA" sz="1600" dirty="0" smtClean="0">
                <a:latin typeface="Calibri" panose="020F0502020204030204" pitchFamily="34" charset="0"/>
              </a:rPr>
              <a:t>(10</a:t>
            </a:r>
            <a:r>
              <a:rPr lang="fr-CA" sz="1600" dirty="0">
                <a:latin typeface="Calibri" panose="020F0502020204030204" pitchFamily="34" charset="0"/>
              </a:rPr>
              <a:t> %) </a:t>
            </a:r>
            <a:r>
              <a:rPr lang="fr-CA" sz="1600" dirty="0" smtClean="0">
                <a:latin typeface="Calibri" panose="020F0502020204030204" pitchFamily="34" charset="0"/>
              </a:rPr>
              <a:t>agence ayant </a:t>
            </a:r>
            <a:r>
              <a:rPr lang="fr-CA" sz="1600" dirty="0" smtClean="0">
                <a:latin typeface="Calibri" panose="020F0502020204030204" pitchFamily="34" charset="0"/>
              </a:rPr>
              <a:t>pignon sur rue</a:t>
            </a:r>
            <a:endParaRPr lang="fr-CA" sz="1600" dirty="0">
              <a:latin typeface="Calibri" panose="020F0502020204030204" pitchFamily="34" charset="0"/>
            </a:endParaRPr>
          </a:p>
          <a:p>
            <a:pPr marL="914400" lvl="2" indent="0">
              <a:buNone/>
            </a:pPr>
            <a:r>
              <a:rPr lang="fr-CA" sz="1600" dirty="0"/>
              <a:t> </a:t>
            </a:r>
          </a:p>
          <a:p>
            <a:pPr lvl="1"/>
            <a:r>
              <a:rPr lang="fr-CA" sz="1600" dirty="0" smtClean="0">
                <a:latin typeface="Calibri" panose="020F0502020204030204" pitchFamily="34" charset="0"/>
              </a:rPr>
              <a:t>24,000 conseillers en voyages </a:t>
            </a:r>
            <a:r>
              <a:rPr lang="fr-CA" sz="1600" dirty="0">
                <a:latin typeface="Calibri" panose="020F0502020204030204" pitchFamily="34" charset="0"/>
              </a:rPr>
              <a:t>et agents de voyages indépendants </a:t>
            </a:r>
          </a:p>
          <a:p>
            <a:pPr lvl="2"/>
            <a:r>
              <a:rPr lang="fr-CA" dirty="0">
                <a:latin typeface="Calibri" panose="020F0502020204030204" pitchFamily="34" charset="0"/>
              </a:rPr>
              <a:t>75 % de ces gens sont des femmes</a:t>
            </a:r>
          </a:p>
          <a:p>
            <a:pPr lvl="2"/>
            <a:r>
              <a:rPr lang="fr-CA" dirty="0">
                <a:latin typeface="Calibri" panose="020F0502020204030204" pitchFamily="34" charset="0"/>
              </a:rPr>
              <a:t>RH Tourisme Canada fait état d’une baisse (19 %) de la main-d'œuvre en 2020</a:t>
            </a:r>
          </a:p>
          <a:p>
            <a:pPr lvl="2"/>
            <a:endParaRPr lang="fr-CA" sz="1600" dirty="0"/>
          </a:p>
          <a:p>
            <a:pPr marL="914400" lvl="2" indent="0">
              <a:buNone/>
            </a:pPr>
            <a:r>
              <a:rPr lang="fr-CA" dirty="0"/>
              <a:t> </a:t>
            </a:r>
          </a:p>
        </p:txBody>
      </p:sp>
    </p:spTree>
    <p:extLst>
      <p:ext uri="{BB962C8B-B14F-4D97-AF65-F5344CB8AC3E}">
        <p14:creationId xmlns:p14="http://schemas.microsoft.com/office/powerpoint/2010/main" val="2383581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Restrictions et </a:t>
            </a:r>
            <a:r>
              <a:rPr lang="fr-CA" dirty="0" smtClean="0"/>
              <a:t>impact </a:t>
            </a:r>
            <a:endParaRPr lang="fr-CA" dirty="0"/>
          </a:p>
        </p:txBody>
      </p:sp>
      <p:sp>
        <p:nvSpPr>
          <p:cNvPr id="3" name="Content Placeholder 2"/>
          <p:cNvSpPr>
            <a:spLocks noGrp="1"/>
          </p:cNvSpPr>
          <p:nvPr>
            <p:ph idx="1"/>
            <p:custDataLst>
              <p:tags r:id="rId2"/>
            </p:custDataLst>
          </p:nvPr>
        </p:nvSpPr>
        <p:spPr>
          <a:xfrm>
            <a:off x="411412" y="1095884"/>
            <a:ext cx="7746935" cy="3032564"/>
          </a:xfrm>
        </p:spPr>
        <p:txBody>
          <a:bodyPr>
            <a:normAutofit/>
          </a:bodyPr>
          <a:lstStyle/>
          <a:p>
            <a:r>
              <a:rPr lang="fr-FR" sz="1800" dirty="0" smtClean="0">
                <a:latin typeface="Calibri" panose="020F0502020204030204" pitchFamily="34" charset="0"/>
              </a:rPr>
              <a:t>Prolongation </a:t>
            </a:r>
            <a:r>
              <a:rPr lang="fr-FR" sz="1800" dirty="0">
                <a:latin typeface="Calibri" panose="020F0502020204030204" pitchFamily="34" charset="0"/>
              </a:rPr>
              <a:t>de l'interdiction des croisières dans </a:t>
            </a:r>
            <a:r>
              <a:rPr lang="fr-FR" sz="1800" dirty="0" smtClean="0">
                <a:latin typeface="Calibri" panose="020F0502020204030204" pitchFamily="34" charset="0"/>
              </a:rPr>
              <a:t>en </a:t>
            </a:r>
            <a:r>
              <a:rPr lang="fr-FR" sz="1800" dirty="0">
                <a:latin typeface="Calibri" panose="020F0502020204030204" pitchFamily="34" charset="0"/>
              </a:rPr>
              <a:t>eaux canadiennes jusqu'en février 2022</a:t>
            </a:r>
            <a:endParaRPr lang="fr-CA" sz="1800" dirty="0" smtClean="0">
              <a:latin typeface="Calibri" panose="020F0502020204030204" pitchFamily="34" charset="0"/>
            </a:endParaRPr>
          </a:p>
          <a:p>
            <a:r>
              <a:rPr lang="fr-CA" sz="1800" dirty="0" smtClean="0">
                <a:latin typeface="Calibri" panose="020F0502020204030204" pitchFamily="34" charset="0"/>
              </a:rPr>
              <a:t>Fermeture des voies </a:t>
            </a:r>
            <a:r>
              <a:rPr lang="fr-CA" sz="1800" dirty="0">
                <a:latin typeface="Calibri" panose="020F0502020204030204" pitchFamily="34" charset="0"/>
              </a:rPr>
              <a:t>vers les Caraïbes et le Mexique jusqu’au 30 </a:t>
            </a:r>
            <a:r>
              <a:rPr lang="fr-CA" sz="1800" dirty="0" smtClean="0">
                <a:latin typeface="Calibri" panose="020F0502020204030204" pitchFamily="34" charset="0"/>
              </a:rPr>
              <a:t>avril</a:t>
            </a:r>
          </a:p>
          <a:p>
            <a:r>
              <a:rPr lang="fr-CA" sz="1800" dirty="0" smtClean="0">
                <a:latin typeface="Calibri" panose="020F0502020204030204" pitchFamily="34" charset="0"/>
              </a:rPr>
              <a:t> Dépistage </a:t>
            </a:r>
            <a:r>
              <a:rPr lang="fr-CA" sz="1800" dirty="0">
                <a:latin typeface="Calibri" panose="020F0502020204030204" pitchFamily="34" charset="0"/>
              </a:rPr>
              <a:t>avant le vol </a:t>
            </a:r>
            <a:r>
              <a:rPr lang="fr-CA" sz="1800" dirty="0" smtClean="0">
                <a:latin typeface="Calibri" panose="020F0502020204030204" pitchFamily="34" charset="0"/>
              </a:rPr>
              <a:t>de retour et test à l’arrivée</a:t>
            </a:r>
          </a:p>
          <a:p>
            <a:r>
              <a:rPr lang="fr-FR" sz="1800" dirty="0">
                <a:latin typeface="Calibri" panose="020F0502020204030204" pitchFamily="34" charset="0"/>
              </a:rPr>
              <a:t>Quarantaine obligatoire à l'hôtel (3 jours) en attendant les </a:t>
            </a:r>
            <a:r>
              <a:rPr lang="fr-FR" sz="1800" dirty="0" smtClean="0">
                <a:latin typeface="Calibri" panose="020F0502020204030204" pitchFamily="34" charset="0"/>
              </a:rPr>
              <a:t>résultats</a:t>
            </a:r>
          </a:p>
          <a:p>
            <a:r>
              <a:rPr lang="fr-FR" sz="1800" dirty="0">
                <a:latin typeface="Calibri" panose="020F0502020204030204" pitchFamily="34" charset="0"/>
              </a:rPr>
              <a:t>Quarantaine obligatoire globale de 14 jours, même avec un résultat négatif</a:t>
            </a:r>
            <a:endParaRPr lang="fr-CA" sz="1800" dirty="0" smtClean="0">
              <a:latin typeface="Calibri" panose="020F0502020204030204" pitchFamily="34" charset="0"/>
            </a:endParaRPr>
          </a:p>
          <a:p>
            <a:r>
              <a:rPr lang="fr-CA" sz="1800" dirty="0" smtClean="0">
                <a:latin typeface="Calibri" panose="020F0502020204030204" pitchFamily="34" charset="0"/>
              </a:rPr>
              <a:t>Message </a:t>
            </a:r>
            <a:r>
              <a:rPr lang="fr-CA" sz="1800" dirty="0">
                <a:latin typeface="Calibri" panose="020F0502020204030204" pitchFamily="34" charset="0"/>
              </a:rPr>
              <a:t>du premier ministre : « ce n’est pas le temps de voyager à l'étranger ou même à l'intérieur du pays </a:t>
            </a:r>
            <a:r>
              <a:rPr lang="fr-CA" sz="1800" dirty="0" smtClean="0">
                <a:latin typeface="Calibri" panose="020F0502020204030204" pitchFamily="34" charset="0"/>
              </a:rPr>
              <a:t>»</a:t>
            </a:r>
            <a:endParaRPr lang="fr-CA" sz="1800" dirty="0">
              <a:latin typeface="Calibri" panose="020F0502020204030204" pitchFamily="34" charset="0"/>
            </a:endParaRPr>
          </a:p>
        </p:txBody>
      </p:sp>
      <p:sp>
        <p:nvSpPr>
          <p:cNvPr id="4" name="AutoShape 2" descr="Matthew Henley.jpg"/>
          <p:cNvSpPr>
            <a:spLocks noChangeAspect="1" noChangeArrowheads="1"/>
          </p:cNvSpPr>
          <p:nvPr>
            <p:custDataLst>
              <p:tags r:id="rId3"/>
            </p:custDataLst>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 name="AutoShape 4" descr="https://static.wixstatic.com/media/97231d_71e5c2e1997e4c3c896a55d440352e28~mv2.jpg/v1/crop/x_265,y_0,w_306,h_375/fill/w_276,h_338,al_c,q_80,usm_0.66_1.00_0.01/Matthew%20Henley.webp"/>
          <p:cNvSpPr>
            <a:spLocks noChangeAspect="1" noChangeArrowheads="1"/>
          </p:cNvSpPr>
          <p:nvPr>
            <p:custDataLst>
              <p:tags r:id="rId4"/>
            </p:custDataLst>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Tree>
    <p:extLst>
      <p:ext uri="{BB962C8B-B14F-4D97-AF65-F5344CB8AC3E}">
        <p14:creationId xmlns:p14="http://schemas.microsoft.com/office/powerpoint/2010/main" val="1168119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Restrictions et </a:t>
            </a:r>
            <a:r>
              <a:rPr lang="fr-CA" dirty="0" smtClean="0"/>
              <a:t>impact</a:t>
            </a:r>
            <a:endParaRPr lang="en-CA" dirty="0"/>
          </a:p>
        </p:txBody>
      </p:sp>
      <p:sp>
        <p:nvSpPr>
          <p:cNvPr id="3" name="Content Placeholder 2"/>
          <p:cNvSpPr>
            <a:spLocks noGrp="1"/>
          </p:cNvSpPr>
          <p:nvPr>
            <p:ph idx="1"/>
            <p:custDataLst>
              <p:tags r:id="rId2"/>
            </p:custDataLst>
          </p:nvPr>
        </p:nvSpPr>
        <p:spPr/>
        <p:txBody>
          <a:bodyPr>
            <a:normAutofit/>
          </a:bodyPr>
          <a:lstStyle/>
          <a:p>
            <a:endParaRPr lang="fr-FR" sz="1600" dirty="0" smtClean="0">
              <a:latin typeface="Calibri" panose="020F0502020204030204" pitchFamily="34" charset="0"/>
            </a:endParaRPr>
          </a:p>
          <a:p>
            <a:r>
              <a:rPr lang="fr-FR" sz="1600" dirty="0" smtClean="0">
                <a:latin typeface="Calibri" panose="020F0502020204030204" pitchFamily="34" charset="0"/>
              </a:rPr>
              <a:t>Nous comprenons </a:t>
            </a:r>
            <a:r>
              <a:rPr lang="fr-FR" sz="1600" dirty="0">
                <a:latin typeface="Calibri" panose="020F0502020204030204" pitchFamily="34" charset="0"/>
              </a:rPr>
              <a:t>l’importance de protéger la santé des </a:t>
            </a:r>
            <a:r>
              <a:rPr lang="fr-FR" sz="1600" dirty="0" smtClean="0">
                <a:latin typeface="Calibri" panose="020F0502020204030204" pitchFamily="34" charset="0"/>
              </a:rPr>
              <a:t>Canadiens</a:t>
            </a:r>
          </a:p>
          <a:p>
            <a:r>
              <a:rPr lang="fr-FR" sz="1600" dirty="0" smtClean="0">
                <a:latin typeface="Calibri" panose="020F0502020204030204" pitchFamily="34" charset="0"/>
              </a:rPr>
              <a:t>Cependant, l’impact des nouvelles mesures </a:t>
            </a:r>
            <a:r>
              <a:rPr lang="fr-FR" sz="1600" dirty="0">
                <a:latin typeface="Calibri" panose="020F0502020204030204" pitchFamily="34" charset="0"/>
              </a:rPr>
              <a:t>ont mis fin aux activités des agences de voyages et des </a:t>
            </a:r>
            <a:r>
              <a:rPr lang="fr-FR" sz="1600" dirty="0" smtClean="0">
                <a:latin typeface="Calibri" panose="020F0502020204030204" pitchFamily="34" charset="0"/>
              </a:rPr>
              <a:t>conseillers en voyages </a:t>
            </a:r>
            <a:r>
              <a:rPr lang="fr-FR" sz="1600" dirty="0">
                <a:latin typeface="Calibri" panose="020F0502020204030204" pitchFamily="34" charset="0"/>
              </a:rPr>
              <a:t>et retarderont tout rétablissement </a:t>
            </a:r>
            <a:r>
              <a:rPr lang="fr-FR" sz="1600" dirty="0" smtClean="0">
                <a:latin typeface="Calibri" panose="020F0502020204030204" pitchFamily="34" charset="0"/>
              </a:rPr>
              <a:t>significatif</a:t>
            </a:r>
            <a:endParaRPr lang="fr-CA" sz="1600" dirty="0" smtClean="0">
              <a:latin typeface="Calibri" panose="020F0502020204030204" pitchFamily="34" charset="0"/>
            </a:endParaRPr>
          </a:p>
          <a:p>
            <a:r>
              <a:rPr lang="fr-CA" sz="1600" dirty="0" smtClean="0">
                <a:latin typeface="Calibri" panose="020F0502020204030204" pitchFamily="34" charset="0"/>
              </a:rPr>
              <a:t>Toutes </a:t>
            </a:r>
            <a:r>
              <a:rPr lang="fr-CA" sz="1600" dirty="0">
                <a:latin typeface="Calibri" panose="020F0502020204030204" pitchFamily="34" charset="0"/>
              </a:rPr>
              <a:t>les réservations que nous avions ont été annulées </a:t>
            </a:r>
            <a:r>
              <a:rPr lang="fr-FR" sz="1600" dirty="0">
                <a:latin typeface="Calibri" panose="020F0502020204030204" pitchFamily="34" charset="0"/>
              </a:rPr>
              <a:t>et les consommateurs </a:t>
            </a:r>
            <a:r>
              <a:rPr lang="fr-FR" sz="1600" dirty="0" smtClean="0">
                <a:latin typeface="Calibri" panose="020F0502020204030204" pitchFamily="34" charset="0"/>
              </a:rPr>
              <a:t>veulent être remboursés, </a:t>
            </a:r>
            <a:r>
              <a:rPr lang="fr-FR" sz="1600" dirty="0">
                <a:latin typeface="Calibri" panose="020F0502020204030204" pitchFamily="34" charset="0"/>
              </a:rPr>
              <a:t>ce qui entraîne le rappel des </a:t>
            </a:r>
            <a:r>
              <a:rPr lang="fr-FR" sz="1600" dirty="0" smtClean="0">
                <a:latin typeface="Calibri" panose="020F0502020204030204" pitchFamily="34" charset="0"/>
              </a:rPr>
              <a:t>commissions</a:t>
            </a:r>
          </a:p>
          <a:p>
            <a:r>
              <a:rPr lang="fr-FR" sz="1600" dirty="0">
                <a:latin typeface="Calibri" panose="020F0502020204030204" pitchFamily="34" charset="0"/>
              </a:rPr>
              <a:t>L'industrie du voyage </a:t>
            </a:r>
            <a:r>
              <a:rPr lang="fr-FR" sz="1600" dirty="0" smtClean="0">
                <a:latin typeface="Calibri" panose="020F0502020204030204" pitchFamily="34" charset="0"/>
              </a:rPr>
              <a:t>faisons notre part </a:t>
            </a:r>
            <a:r>
              <a:rPr lang="fr-FR" sz="1600" dirty="0">
                <a:latin typeface="Calibri" panose="020F0502020204030204" pitchFamily="34" charset="0"/>
              </a:rPr>
              <a:t>dans la lutte contre la COVID-19, </a:t>
            </a:r>
            <a:r>
              <a:rPr lang="fr-FR" sz="1600" dirty="0" smtClean="0">
                <a:latin typeface="Calibri" panose="020F0502020204030204" pitchFamily="34" charset="0"/>
              </a:rPr>
              <a:t>mais </a:t>
            </a:r>
            <a:r>
              <a:rPr lang="fr-FR" sz="1600" dirty="0" smtClean="0">
                <a:latin typeface="Calibri" panose="020F0502020204030204" pitchFamily="34" charset="0"/>
              </a:rPr>
              <a:t>notre </a:t>
            </a:r>
            <a:r>
              <a:rPr lang="fr-CA" sz="1600" dirty="0" smtClean="0">
                <a:latin typeface="Calibri" panose="020F0502020204030204" pitchFamily="34" charset="0"/>
              </a:rPr>
              <a:t>industrie est </a:t>
            </a:r>
            <a:r>
              <a:rPr lang="fr-CA" sz="1600" dirty="0">
                <a:latin typeface="Calibri" panose="020F0502020204030204" pitchFamily="34" charset="0"/>
              </a:rPr>
              <a:t>en train de s’écrouler et a besoin d’une aide d'urgence MAINTENANT pour éviter que nous n’assistions à des faillites généralisées et à des dommages profonds à </a:t>
            </a:r>
            <a:r>
              <a:rPr lang="fr-CA" sz="1600" dirty="0" smtClean="0">
                <a:latin typeface="Calibri" panose="020F0502020204030204" pitchFamily="34" charset="0"/>
              </a:rPr>
              <a:t>nos infrastructures</a:t>
            </a:r>
            <a:endParaRPr lang="en-CA" sz="1600" dirty="0"/>
          </a:p>
        </p:txBody>
      </p:sp>
    </p:spTree>
    <p:extLst>
      <p:ext uri="{BB962C8B-B14F-4D97-AF65-F5344CB8AC3E}">
        <p14:creationId xmlns:p14="http://schemas.microsoft.com/office/powerpoint/2010/main" val="4001608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45233" y="311285"/>
            <a:ext cx="8729193" cy="590925"/>
          </a:xfrm>
        </p:spPr>
        <p:txBody>
          <a:bodyPr>
            <a:noAutofit/>
          </a:bodyPr>
          <a:lstStyle/>
          <a:p>
            <a:r>
              <a:rPr lang="fr-CA" sz="2800" dirty="0"/>
              <a:t>Ce que je demande et ce dont nous avons besoin</a:t>
            </a:r>
          </a:p>
        </p:txBody>
      </p:sp>
      <p:sp>
        <p:nvSpPr>
          <p:cNvPr id="3" name="Content Placeholder 2"/>
          <p:cNvSpPr>
            <a:spLocks noGrp="1"/>
          </p:cNvSpPr>
          <p:nvPr>
            <p:ph idx="1"/>
            <p:custDataLst>
              <p:tags r:id="rId2"/>
            </p:custDataLst>
          </p:nvPr>
        </p:nvSpPr>
        <p:spPr>
          <a:xfrm>
            <a:off x="411412" y="986971"/>
            <a:ext cx="7746935" cy="3141477"/>
          </a:xfrm>
        </p:spPr>
        <p:txBody>
          <a:bodyPr>
            <a:noAutofit/>
          </a:bodyPr>
          <a:lstStyle/>
          <a:p>
            <a:r>
              <a:rPr lang="fr-CA" sz="1600" dirty="0">
                <a:latin typeface="Calibri" panose="020F0502020204030204" pitchFamily="34" charset="0"/>
              </a:rPr>
              <a:t>Prestation canadienne de la relance économique (PCRE)</a:t>
            </a:r>
          </a:p>
          <a:p>
            <a:pPr lvl="1"/>
            <a:r>
              <a:rPr lang="fr-CA" sz="1600" dirty="0">
                <a:latin typeface="Calibri" panose="020F0502020204030204" pitchFamily="34" charset="0"/>
              </a:rPr>
              <a:t>50 % des travailleurs dans l'industrie du voyage sont des travailleurs autonomes, comme moi. Prolonger le programme de la PCRE au moins jusqu’à la fin de septembre 2021. </a:t>
            </a:r>
          </a:p>
          <a:p>
            <a:pPr lvl="1"/>
            <a:endParaRPr lang="fr-CA" sz="1600" dirty="0">
              <a:latin typeface="Calibri" panose="020F0502020204030204" pitchFamily="34" charset="0"/>
              <a:cs typeface="Calibri" panose="020F0502020204030204" pitchFamily="34" charset="0"/>
            </a:endParaRPr>
          </a:p>
          <a:p>
            <a:r>
              <a:rPr lang="fr-CA" sz="1600" dirty="0">
                <a:latin typeface="Calibri" panose="020F0502020204030204" pitchFamily="34" charset="0"/>
              </a:rPr>
              <a:t>Aide gouvernementale au rappel des commissions</a:t>
            </a:r>
          </a:p>
          <a:p>
            <a:pPr lvl="1"/>
            <a:r>
              <a:rPr lang="fr-CA" sz="1600" dirty="0">
                <a:latin typeface="Calibri" panose="020F0502020204030204" pitchFamily="34" charset="0"/>
              </a:rPr>
              <a:t>Des sommes additionnelles doivent être comprises dans les programmes d’aide aux compagnies aériennes afin de protéger les </a:t>
            </a:r>
            <a:r>
              <a:rPr lang="fr-CA" sz="1600" dirty="0" smtClean="0">
                <a:latin typeface="Calibri" panose="020F0502020204030204" pitchFamily="34" charset="0"/>
              </a:rPr>
              <a:t>commissions </a:t>
            </a:r>
            <a:endParaRPr lang="fr-CA" sz="1600" dirty="0">
              <a:latin typeface="Calibri" panose="020F0502020204030204" pitchFamily="34" charset="0"/>
            </a:endParaRPr>
          </a:p>
          <a:p>
            <a:pPr lvl="1"/>
            <a:r>
              <a:rPr lang="fr-FR" sz="1600" dirty="0">
                <a:latin typeface="Calibri" panose="020F0502020204030204" pitchFamily="34" charset="0"/>
              </a:rPr>
              <a:t>Un fonds pour couvrir les réservations passées qui ont été remboursées et </a:t>
            </a:r>
            <a:r>
              <a:rPr lang="fr-FR" sz="1600" dirty="0" smtClean="0">
                <a:latin typeface="Calibri" panose="020F0502020204030204" pitchFamily="34" charset="0"/>
              </a:rPr>
              <a:t>pour </a:t>
            </a:r>
            <a:r>
              <a:rPr lang="fr-FR" sz="1600" dirty="0">
                <a:latin typeface="Calibri" panose="020F0502020204030204" pitchFamily="34" charset="0"/>
              </a:rPr>
              <a:t>lequel nos commissions ont </a:t>
            </a:r>
            <a:r>
              <a:rPr lang="fr-FR" sz="1600" dirty="0" smtClean="0">
                <a:latin typeface="Calibri" panose="020F0502020204030204" pitchFamily="34" charset="0"/>
              </a:rPr>
              <a:t>été rappelées </a:t>
            </a:r>
            <a:endParaRPr lang="fr-CA" sz="1600" dirty="0">
              <a:latin typeface="Calibri" panose="020F0502020204030204" pitchFamily="34" charset="0"/>
            </a:endParaRPr>
          </a:p>
        </p:txBody>
      </p:sp>
      <p:sp>
        <p:nvSpPr>
          <p:cNvPr id="4" name="AutoShape 2" descr="Matthew Henley.jpg"/>
          <p:cNvSpPr>
            <a:spLocks noChangeAspect="1" noChangeArrowheads="1"/>
          </p:cNvSpPr>
          <p:nvPr>
            <p:custDataLst>
              <p:tags r:id="rId3"/>
            </p:custDataLst>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 name="AutoShape 4" descr="https://static.wixstatic.com/media/97231d_71e5c2e1997e4c3c896a55d440352e28~mv2.jpg/v1/crop/x_265,y_0,w_306,h_375/fill/w_276,h_338,al_c,q_80,usm_0.66_1.00_0.01/Matthew%20Henley.webp"/>
          <p:cNvSpPr>
            <a:spLocks noChangeAspect="1" noChangeArrowheads="1"/>
          </p:cNvSpPr>
          <p:nvPr>
            <p:custDataLst>
              <p:tags r:id="rId4"/>
            </p:custDataLst>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Tree>
    <p:extLst>
      <p:ext uri="{BB962C8B-B14F-4D97-AF65-F5344CB8AC3E}">
        <p14:creationId xmlns:p14="http://schemas.microsoft.com/office/powerpoint/2010/main" val="4050882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Autofit/>
          </a:bodyPr>
          <a:lstStyle/>
          <a:p>
            <a:r>
              <a:rPr lang="fr-CA" sz="2800" dirty="0"/>
              <a:t>Ce que je demande et ce dont nous avons besoin</a:t>
            </a:r>
          </a:p>
        </p:txBody>
      </p:sp>
      <p:sp>
        <p:nvSpPr>
          <p:cNvPr id="3" name="Content Placeholder 2"/>
          <p:cNvSpPr>
            <a:spLocks noGrp="1"/>
          </p:cNvSpPr>
          <p:nvPr>
            <p:ph idx="1"/>
            <p:custDataLst>
              <p:tags r:id="rId2"/>
            </p:custDataLst>
          </p:nvPr>
        </p:nvSpPr>
        <p:spPr>
          <a:xfrm>
            <a:off x="411412" y="986971"/>
            <a:ext cx="7746935" cy="3141477"/>
          </a:xfrm>
        </p:spPr>
        <p:txBody>
          <a:bodyPr>
            <a:noAutofit/>
          </a:bodyPr>
          <a:lstStyle/>
          <a:p>
            <a:r>
              <a:rPr lang="fr-CA" sz="1600" dirty="0">
                <a:latin typeface="Calibri" panose="020F0502020204030204" pitchFamily="34" charset="0"/>
              </a:rPr>
              <a:t>Subvention d'urgence du Canada pour le loyer (SUCL)</a:t>
            </a:r>
          </a:p>
          <a:p>
            <a:pPr lvl="2"/>
            <a:r>
              <a:rPr lang="fr-CA" sz="1600" dirty="0">
                <a:latin typeface="Calibri" panose="020F0502020204030204" pitchFamily="34" charset="0"/>
              </a:rPr>
              <a:t>Les agences de voyages ont besoin de la subvention maximale de 90 %. </a:t>
            </a:r>
          </a:p>
          <a:p>
            <a:pPr lvl="2"/>
            <a:r>
              <a:rPr lang="fr-CA" sz="1600" dirty="0">
                <a:latin typeface="Calibri" panose="020F0502020204030204" pitchFamily="34" charset="0"/>
              </a:rPr>
              <a:t>Le fédéral et les provinces déclarent que les Canadiens ne devraient </a:t>
            </a:r>
            <a:r>
              <a:rPr lang="fr-CA" sz="1600" b="1" dirty="0">
                <a:latin typeface="Calibri" panose="020F0502020204030204" pitchFamily="34" charset="0"/>
              </a:rPr>
              <a:t>pas</a:t>
            </a:r>
            <a:r>
              <a:rPr lang="fr-CA" sz="1600" dirty="0">
                <a:latin typeface="Calibri" panose="020F0502020204030204" pitchFamily="34" charset="0"/>
              </a:rPr>
              <a:t> voyager. Cela est comparable à une fermeture des frontières exigée par les différentes instances.  Les agences de voyages doivent être admissibles au programme du supplément additionnel de 25 %.  </a:t>
            </a:r>
          </a:p>
          <a:p>
            <a:r>
              <a:rPr lang="fr-CA" sz="1600" dirty="0">
                <a:latin typeface="Calibri" panose="020F0502020204030204" pitchFamily="34" charset="0"/>
              </a:rPr>
              <a:t>Subvention salariale d’urgence du Canada (SSUC)</a:t>
            </a:r>
          </a:p>
          <a:p>
            <a:pPr lvl="2"/>
            <a:r>
              <a:rPr lang="fr-CA" sz="1600" dirty="0">
                <a:latin typeface="Calibri" panose="020F0502020204030204" pitchFamily="34" charset="0"/>
              </a:rPr>
              <a:t>La SSUC est passée à 85 % pour les entreprises les plus durement touchées au moins jusqu’à la fin de l’été 2021, mais à certaines conditions.</a:t>
            </a:r>
          </a:p>
          <a:p>
            <a:pPr lvl="2"/>
            <a:r>
              <a:rPr lang="fr-CA" sz="1600" dirty="0">
                <a:latin typeface="Calibri" panose="020F0502020204030204" pitchFamily="34" charset="0"/>
              </a:rPr>
              <a:t>Ce programme est devenu une bouée de sauvetage pour les agences de voyages. Elle est d’autant plus vitale depuis qu’on a imposé de nouvelles </a:t>
            </a:r>
            <a:r>
              <a:rPr lang="fr-CA" sz="1600" dirty="0" smtClean="0">
                <a:latin typeface="Calibri" panose="020F0502020204030204" pitchFamily="34" charset="0"/>
              </a:rPr>
              <a:t>restrictions</a:t>
            </a:r>
            <a:endParaRPr lang="fr-CA" sz="1600" dirty="0">
              <a:latin typeface="Calibri" panose="020F0502020204030204" pitchFamily="34" charset="0"/>
            </a:endParaRPr>
          </a:p>
        </p:txBody>
      </p:sp>
      <p:sp>
        <p:nvSpPr>
          <p:cNvPr id="4" name="AutoShape 2" descr="Matthew Henley.jpg"/>
          <p:cNvSpPr>
            <a:spLocks noChangeAspect="1" noChangeArrowheads="1"/>
          </p:cNvSpPr>
          <p:nvPr>
            <p:custDataLst>
              <p:tags r:id="rId3"/>
            </p:custDataLst>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 name="AutoShape 4" descr="https://static.wixstatic.com/media/97231d_71e5c2e1997e4c3c896a55d440352e28~mv2.jpg/v1/crop/x_265,y_0,w_306,h_375/fill/w_276,h_338,al_c,q_80,usm_0.66_1.00_0.01/Matthew%20Henley.webp"/>
          <p:cNvSpPr>
            <a:spLocks noChangeAspect="1" noChangeArrowheads="1"/>
          </p:cNvSpPr>
          <p:nvPr>
            <p:custDataLst>
              <p:tags r:id="rId4"/>
            </p:custDataLst>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Tree>
    <p:extLst>
      <p:ext uri="{BB962C8B-B14F-4D97-AF65-F5344CB8AC3E}">
        <p14:creationId xmlns:p14="http://schemas.microsoft.com/office/powerpoint/2010/main" val="916104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fr-CA" sz="2800"/>
              <a:t>Ce que je demande et ce dont nous avons besoin</a:t>
            </a:r>
          </a:p>
        </p:txBody>
      </p:sp>
      <p:sp>
        <p:nvSpPr>
          <p:cNvPr id="3" name="Content Placeholder 2"/>
          <p:cNvSpPr>
            <a:spLocks noGrp="1"/>
          </p:cNvSpPr>
          <p:nvPr>
            <p:ph idx="1"/>
            <p:custDataLst>
              <p:tags r:id="rId2"/>
            </p:custDataLst>
          </p:nvPr>
        </p:nvSpPr>
        <p:spPr>
          <a:xfrm>
            <a:off x="411412" y="1458686"/>
            <a:ext cx="7746935" cy="2669762"/>
          </a:xfrm>
        </p:spPr>
        <p:txBody>
          <a:bodyPr>
            <a:noAutofit/>
          </a:bodyPr>
          <a:lstStyle/>
          <a:p>
            <a:r>
              <a:rPr lang="fr-CA" sz="1600" dirty="0">
                <a:effectLst/>
                <a:latin typeface="Calibri" panose="020F0502020204030204" pitchFamily="34" charset="0"/>
              </a:rPr>
              <a:t>Nous exigeons du gouvernement qu’il collabore avec l'industrie du voyage et du tourisme afin de </a:t>
            </a:r>
            <a:r>
              <a:rPr lang="fr-CA" sz="1600" dirty="0">
                <a:solidFill>
                  <a:schemeClr val="tx1"/>
                </a:solidFill>
                <a:effectLst/>
                <a:latin typeface="Calibri" panose="020F0502020204030204" pitchFamily="34" charset="0"/>
              </a:rPr>
              <a:t>créer un </a:t>
            </a:r>
            <a:r>
              <a:rPr lang="fr-CA" sz="1600" b="1" dirty="0">
                <a:solidFill>
                  <a:schemeClr val="tx1"/>
                </a:solidFill>
                <a:effectLst/>
                <a:latin typeface="Calibri" panose="020F0502020204030204" pitchFamily="34" charset="0"/>
              </a:rPr>
              <a:t>plan de reprise des voyages</a:t>
            </a:r>
            <a:r>
              <a:rPr lang="fr-CA" sz="1600" dirty="0">
                <a:solidFill>
                  <a:schemeClr val="tx1"/>
                </a:solidFill>
                <a:effectLst/>
                <a:latin typeface="Calibri" panose="020F0502020204030204" pitchFamily="34" charset="0"/>
              </a:rPr>
              <a:t> de manière sécuritaire et pondérée.  </a:t>
            </a:r>
          </a:p>
          <a:p>
            <a:r>
              <a:rPr lang="fr-CA" sz="1600" dirty="0">
                <a:solidFill>
                  <a:schemeClr val="tx1"/>
                </a:solidFill>
                <a:effectLst/>
                <a:latin typeface="Calibri" panose="020F0502020204030204" pitchFamily="34" charset="0"/>
              </a:rPr>
              <a:t>Nous devons faire partie d’un tel plan, mais nous avons les mains liées en raison des changements constants que le gouvernement adopte, des avis aux voyageurs, des quarantaines et des dépistages de type PCR qui freinent notre reprise. </a:t>
            </a:r>
          </a:p>
          <a:p>
            <a:r>
              <a:rPr lang="fr-CA" sz="1600" dirty="0">
                <a:solidFill>
                  <a:schemeClr val="tx1"/>
                </a:solidFill>
                <a:effectLst/>
                <a:latin typeface="Calibri" panose="020F0502020204030204" pitchFamily="34" charset="0"/>
              </a:rPr>
              <a:t> Nous devons participer immédiatement à des discussions précises avec le gouvernement pour assurer non seulement la sécurité des Canadiens et des voyageurs – mais également de toutes nos entreprises dans le domaine du voyage. </a:t>
            </a:r>
            <a:endParaRPr lang="fr-CA" sz="1600" dirty="0">
              <a:solidFill>
                <a:schemeClr val="tx1"/>
              </a:solidFill>
              <a:effectLst/>
              <a:latin typeface="Calibri" panose="020F0502020204030204" pitchFamily="34" charset="0"/>
              <a:ea typeface="Calibri" panose="020F0502020204030204" pitchFamily="34" charset="0"/>
            </a:endParaRPr>
          </a:p>
          <a:p>
            <a:endParaRPr lang="fr-CA" sz="1400" dirty="0">
              <a:latin typeface="Calibri" panose="020F0502020204030204" pitchFamily="34" charset="0"/>
              <a:cs typeface="Calibri" panose="020F0502020204030204" pitchFamily="34" charset="0"/>
            </a:endParaRPr>
          </a:p>
        </p:txBody>
      </p:sp>
      <p:sp>
        <p:nvSpPr>
          <p:cNvPr id="4" name="AutoShape 2" descr="Matthew Henley.jpg"/>
          <p:cNvSpPr>
            <a:spLocks noChangeAspect="1" noChangeArrowheads="1"/>
          </p:cNvSpPr>
          <p:nvPr>
            <p:custDataLst>
              <p:tags r:id="rId3"/>
            </p:custDataLst>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sz="1600"/>
          </a:p>
        </p:txBody>
      </p:sp>
      <p:sp>
        <p:nvSpPr>
          <p:cNvPr id="6" name="AutoShape 4" descr="https://static.wixstatic.com/media/97231d_71e5c2e1997e4c3c896a55d440352e28~mv2.jpg/v1/crop/x_265,y_0,w_306,h_375/fill/w_276,h_338,al_c,q_80,usm_0.66_1.00_0.01/Matthew%20Henley.webp"/>
          <p:cNvSpPr>
            <a:spLocks noChangeAspect="1" noChangeArrowheads="1"/>
          </p:cNvSpPr>
          <p:nvPr>
            <p:custDataLst>
              <p:tags r:id="rId4"/>
            </p:custDataLst>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sz="1600"/>
          </a:p>
        </p:txBody>
      </p:sp>
    </p:spTree>
    <p:extLst>
      <p:ext uri="{BB962C8B-B14F-4D97-AF65-F5344CB8AC3E}">
        <p14:creationId xmlns:p14="http://schemas.microsoft.com/office/powerpoint/2010/main" val="636053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479778" y="1100743"/>
            <a:ext cx="8184444" cy="1504144"/>
          </a:xfrm>
        </p:spPr>
        <p:txBody>
          <a:bodyPr/>
          <a:lstStyle/>
          <a:p>
            <a:r>
              <a:t/>
            </a:r>
            <a:br/>
            <a:r>
              <a:t/>
            </a:r>
            <a:br/>
            <a:r>
              <a:rPr lang="fr-CA"/>
              <a:t>MERCI!</a:t>
            </a:r>
          </a:p>
        </p:txBody>
      </p:sp>
    </p:spTree>
    <p:extLst>
      <p:ext uri="{BB962C8B-B14F-4D97-AF65-F5344CB8AC3E}">
        <p14:creationId xmlns:p14="http://schemas.microsoft.com/office/powerpoint/2010/main" val="15109953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4"/>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4"/>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4"/>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4"/>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Main Master">
  <a:themeElements>
    <a:clrScheme name="Custom 9">
      <a:dk1>
        <a:srgbClr val="0C0C0C"/>
      </a:dk1>
      <a:lt1>
        <a:srgbClr val="FFFFFF"/>
      </a:lt1>
      <a:dk2>
        <a:srgbClr val="0F5C68"/>
      </a:dk2>
      <a:lt2>
        <a:srgbClr val="DAEDF1"/>
      </a:lt2>
      <a:accent1>
        <a:srgbClr val="EC494A"/>
      </a:accent1>
      <a:accent2>
        <a:srgbClr val="1F8FCE"/>
      </a:accent2>
      <a:accent3>
        <a:srgbClr val="7FD3EE"/>
      </a:accent3>
      <a:accent4>
        <a:srgbClr val="0F5C68"/>
      </a:accent4>
      <a:accent5>
        <a:srgbClr val="4BACC6"/>
      </a:accent5>
      <a:accent6>
        <a:srgbClr val="8D8D8D"/>
      </a:accent6>
      <a:hlink>
        <a:srgbClr val="EC494A"/>
      </a:hlink>
      <a:folHlink>
        <a:srgbClr val="1DB1BC"/>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DA9EF2D2D61B44890D63CED46E8BF94" ma:contentTypeVersion="12" ma:contentTypeDescription="Create a new document." ma:contentTypeScope="" ma:versionID="8cc1bf1835f3986b36f6df060c23281a">
  <xsd:schema xmlns:xsd="http://www.w3.org/2001/XMLSchema" xmlns:xs="http://www.w3.org/2001/XMLSchema" xmlns:p="http://schemas.microsoft.com/office/2006/metadata/properties" xmlns:ns2="b88db12d-2e99-4c5c-a233-4a4a0c2acd26" xmlns:ns3="4cc5f488-8a31-4952-b862-fbdca3554c38" targetNamespace="http://schemas.microsoft.com/office/2006/metadata/properties" ma:root="true" ma:fieldsID="37c3ebb38be6b0a6bef64cc775b2de6f" ns2:_="" ns3:_="">
    <xsd:import namespace="b88db12d-2e99-4c5c-a233-4a4a0c2acd26"/>
    <xsd:import namespace="4cc5f488-8a31-4952-b862-fbdca3554c38"/>
    <xsd:element name="properties">
      <xsd:complexType>
        <xsd:sequence>
          <xsd:element name="documentManagement">
            <xsd:complexType>
              <xsd:all>
                <xsd:element ref="ns2:MediaServiceMetadata" minOccurs="0"/>
                <xsd:element ref="ns2:MediaServiceFastMetadata" minOccurs="0"/>
                <xsd:element ref="ns3:SharedWithUsers" minOccurs="0"/>
                <xsd:element ref="ns2:MediaServiceDateTaken" minOccurs="0"/>
                <xsd:element ref="ns2:MediaServiceAutoTags" minOccurs="0"/>
                <xsd:element ref="ns3:SharedWithDetails" minOccurs="0"/>
                <xsd:element ref="ns2:MediaServiceOCR" minOccurs="0"/>
                <xsd:element ref="ns2:MediaServiceLocation"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8db12d-2e99-4c5c-a233-4a4a0c2acd2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cc5f488-8a31-4952-b862-fbdca3554c38"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E60C6F-2CCC-46BB-B9FB-153DAF42305D}">
  <ds:schemaRefs>
    <ds:schemaRef ds:uri="http://schemas.microsoft.com/sharepoint/v3/contenttype/forms"/>
  </ds:schemaRefs>
</ds:datastoreItem>
</file>

<file path=customXml/itemProps2.xml><?xml version="1.0" encoding="utf-8"?>
<ds:datastoreItem xmlns:ds="http://schemas.openxmlformats.org/officeDocument/2006/customXml" ds:itemID="{DEEABA62-34FA-4CAB-806F-A15E45DFC7E6}">
  <ds:schemaRef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b88db12d-2e99-4c5c-a233-4a4a0c2acd26"/>
    <ds:schemaRef ds:uri="http://purl.org/dc/terms/"/>
    <ds:schemaRef ds:uri="http://schemas.microsoft.com/office/infopath/2007/PartnerControls"/>
    <ds:schemaRef ds:uri="4cc5f488-8a31-4952-b862-fbdca3554c38"/>
    <ds:schemaRef ds:uri="http://www.w3.org/XML/1998/namespace"/>
    <ds:schemaRef ds:uri="http://purl.org/dc/dcmitype/"/>
  </ds:schemaRefs>
</ds:datastoreItem>
</file>

<file path=customXml/itemProps3.xml><?xml version="1.0" encoding="utf-8"?>
<ds:datastoreItem xmlns:ds="http://schemas.openxmlformats.org/officeDocument/2006/customXml" ds:itemID="{3CBC67E0-5387-4B4F-A052-56B3BB8EA2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8db12d-2e99-4c5c-a233-4a4a0c2acd26"/>
    <ds:schemaRef ds:uri="4cc5f488-8a31-4952-b862-fbdca3554c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9047</TotalTime>
  <Words>670</Words>
  <Application>Microsoft Office PowerPoint</Application>
  <PresentationFormat>On-screen Show (16:9)</PresentationFormat>
  <Paragraphs>51</Paragraphs>
  <Slides>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ＭＳ Ｐゴシック</vt:lpstr>
      <vt:lpstr>Arial</vt:lpstr>
      <vt:lpstr>Calibri</vt:lpstr>
      <vt:lpstr>Century Gothic</vt:lpstr>
      <vt:lpstr>Main Master</vt:lpstr>
      <vt:lpstr>Les dernières restrictions de voyage signifient que l'industrie a besoin d'une aide accrue  MAINTENANT</vt:lpstr>
      <vt:lpstr>Agences de voyages canadienne &amp; conseillers en voyages</vt:lpstr>
      <vt:lpstr>Restrictions et impact </vt:lpstr>
      <vt:lpstr>Restrictions et impact</vt:lpstr>
      <vt:lpstr>Ce que je demande et ce dont nous avons besoin</vt:lpstr>
      <vt:lpstr>Ce que je demande et ce dont nous avons besoin</vt:lpstr>
      <vt:lpstr>Ce que je demande et ce dont nous avons besoin</vt:lpstr>
      <vt:lpstr>  MERCI!</vt:lpstr>
    </vt:vector>
  </TitlesOfParts>
  <Company>J2N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dc:creator>
  <cp:lastModifiedBy>mmartel</cp:lastModifiedBy>
  <cp:revision>294</cp:revision>
  <cp:lastPrinted>2021-02-01T15:42:23Z</cp:lastPrinted>
  <dcterms:created xsi:type="dcterms:W3CDTF">2018-02-04T21:18:20Z</dcterms:created>
  <dcterms:modified xsi:type="dcterms:W3CDTF">2021-02-05T20:49:04Z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0x0101005DA9EF2D2D61B44890D63CED46E8BF94</vt:lpwstr>
  </property>
</Properties>
</file>